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82" r:id="rId1"/>
  </p:sldMasterIdLst>
  <p:notesMasterIdLst>
    <p:notesMasterId r:id="rId85"/>
  </p:notesMasterIdLst>
  <p:sldIdLst>
    <p:sldId id="256" r:id="rId2"/>
    <p:sldId id="348" r:id="rId3"/>
    <p:sldId id="354" r:id="rId4"/>
    <p:sldId id="257" r:id="rId5"/>
    <p:sldId id="349" r:id="rId6"/>
    <p:sldId id="350" r:id="rId7"/>
    <p:sldId id="351" r:id="rId8"/>
    <p:sldId id="352" r:id="rId9"/>
    <p:sldId id="353" r:id="rId10"/>
    <p:sldId id="355" r:id="rId11"/>
    <p:sldId id="356" r:id="rId12"/>
    <p:sldId id="357" r:id="rId13"/>
    <p:sldId id="358" r:id="rId14"/>
    <p:sldId id="359" r:id="rId15"/>
    <p:sldId id="372" r:id="rId16"/>
    <p:sldId id="373" r:id="rId17"/>
    <p:sldId id="360" r:id="rId18"/>
    <p:sldId id="361" r:id="rId19"/>
    <p:sldId id="362" r:id="rId20"/>
    <p:sldId id="364" r:id="rId21"/>
    <p:sldId id="365" r:id="rId22"/>
    <p:sldId id="363" r:id="rId23"/>
    <p:sldId id="366" r:id="rId24"/>
    <p:sldId id="367" r:id="rId25"/>
    <p:sldId id="368" r:id="rId26"/>
    <p:sldId id="369" r:id="rId27"/>
    <p:sldId id="374" r:id="rId28"/>
    <p:sldId id="371" r:id="rId29"/>
    <p:sldId id="388" r:id="rId30"/>
    <p:sldId id="370" r:id="rId31"/>
    <p:sldId id="389" r:id="rId32"/>
    <p:sldId id="294" r:id="rId33"/>
    <p:sldId id="295" r:id="rId34"/>
    <p:sldId id="296" r:id="rId35"/>
    <p:sldId id="297" r:id="rId36"/>
    <p:sldId id="298" r:id="rId37"/>
    <p:sldId id="401" r:id="rId38"/>
    <p:sldId id="402" r:id="rId39"/>
    <p:sldId id="403" r:id="rId40"/>
    <p:sldId id="404" r:id="rId41"/>
    <p:sldId id="405" r:id="rId42"/>
    <p:sldId id="406" r:id="rId43"/>
    <p:sldId id="407" r:id="rId44"/>
    <p:sldId id="408" r:id="rId45"/>
    <p:sldId id="409" r:id="rId46"/>
    <p:sldId id="390" r:id="rId47"/>
    <p:sldId id="299" r:id="rId48"/>
    <p:sldId id="300" r:id="rId49"/>
    <p:sldId id="301" r:id="rId50"/>
    <p:sldId id="302" r:id="rId51"/>
    <p:sldId id="303" r:id="rId52"/>
    <p:sldId id="304" r:id="rId53"/>
    <p:sldId id="391" r:id="rId54"/>
    <p:sldId id="392" r:id="rId55"/>
    <p:sldId id="393" r:id="rId56"/>
    <p:sldId id="375" r:id="rId57"/>
    <p:sldId id="305" r:id="rId58"/>
    <p:sldId id="306" r:id="rId59"/>
    <p:sldId id="376" r:id="rId60"/>
    <p:sldId id="378" r:id="rId61"/>
    <p:sldId id="379" r:id="rId62"/>
    <p:sldId id="380" r:id="rId63"/>
    <p:sldId id="381" r:id="rId64"/>
    <p:sldId id="382" r:id="rId65"/>
    <p:sldId id="383" r:id="rId66"/>
    <p:sldId id="384" r:id="rId67"/>
    <p:sldId id="398" r:id="rId68"/>
    <p:sldId id="377" r:id="rId69"/>
    <p:sldId id="333" r:id="rId70"/>
    <p:sldId id="394" r:id="rId71"/>
    <p:sldId id="334" r:id="rId72"/>
    <p:sldId id="385" r:id="rId73"/>
    <p:sldId id="386" r:id="rId74"/>
    <p:sldId id="337" r:id="rId75"/>
    <p:sldId id="338" r:id="rId76"/>
    <p:sldId id="399" r:id="rId77"/>
    <p:sldId id="387" r:id="rId78"/>
    <p:sldId id="339" r:id="rId79"/>
    <p:sldId id="340" r:id="rId80"/>
    <p:sldId id="395" r:id="rId81"/>
    <p:sldId id="396" r:id="rId82"/>
    <p:sldId id="397" r:id="rId83"/>
    <p:sldId id="400" r:id="rId8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4" d="100"/>
          <a:sy n="104" d="100"/>
        </p:scale>
        <p:origin x="138"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92E074-0D81-48ED-BB66-04325ACC075D}"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it-IT"/>
        </a:p>
      </dgm:t>
    </dgm:pt>
    <dgm:pt modelId="{DC2F8405-4B46-4114-9448-B889D88A3579}">
      <dgm:prSet/>
      <dgm:spPr/>
      <dgm:t>
        <a:bodyPr/>
        <a:lstStyle/>
        <a:p>
          <a:r>
            <a:rPr lang="it-IT" dirty="0"/>
            <a:t>È un software di produttività personale che consente di operare in maniera efficiente su una più o meno grande mole di dati con calcoli, funzioni aritmetico-matematiche, macro e relativi grafici</a:t>
          </a:r>
        </a:p>
      </dgm:t>
    </dgm:pt>
    <dgm:pt modelId="{314FC603-AEA2-43FE-8135-01C501007CBA}" type="parTrans" cxnId="{AF5FFF77-481C-4324-9958-26B4F17DAFFF}">
      <dgm:prSet/>
      <dgm:spPr/>
      <dgm:t>
        <a:bodyPr/>
        <a:lstStyle/>
        <a:p>
          <a:endParaRPr lang="it-IT"/>
        </a:p>
      </dgm:t>
    </dgm:pt>
    <dgm:pt modelId="{FDCD1F6F-20FF-4333-8D89-798914BE2052}" type="sibTrans" cxnId="{AF5FFF77-481C-4324-9958-26B4F17DAFFF}">
      <dgm:prSet/>
      <dgm:spPr/>
      <dgm:t>
        <a:bodyPr/>
        <a:lstStyle/>
        <a:p>
          <a:endParaRPr lang="it-IT"/>
        </a:p>
      </dgm:t>
    </dgm:pt>
    <dgm:pt modelId="{885E9C67-C90E-4B25-B362-A5B77D94E92C}" type="pres">
      <dgm:prSet presAssocID="{2E92E074-0D81-48ED-BB66-04325ACC075D}" presName="vert0" presStyleCnt="0">
        <dgm:presLayoutVars>
          <dgm:dir/>
          <dgm:animOne val="branch"/>
          <dgm:animLvl val="lvl"/>
        </dgm:presLayoutVars>
      </dgm:prSet>
      <dgm:spPr/>
    </dgm:pt>
    <dgm:pt modelId="{0F5FB9D7-30CF-48F0-8345-051461FCD713}" type="pres">
      <dgm:prSet presAssocID="{DC2F8405-4B46-4114-9448-B889D88A3579}" presName="thickLine" presStyleLbl="alignNode1" presStyleIdx="0" presStyleCnt="1"/>
      <dgm:spPr/>
    </dgm:pt>
    <dgm:pt modelId="{04F4A874-A818-4739-BD95-7C7FEA10D663}" type="pres">
      <dgm:prSet presAssocID="{DC2F8405-4B46-4114-9448-B889D88A3579}" presName="horz1" presStyleCnt="0"/>
      <dgm:spPr/>
    </dgm:pt>
    <dgm:pt modelId="{76F777AA-B2FA-4091-8729-B8B0EB679DAA}" type="pres">
      <dgm:prSet presAssocID="{DC2F8405-4B46-4114-9448-B889D88A3579}" presName="tx1" presStyleLbl="revTx" presStyleIdx="0" presStyleCnt="1"/>
      <dgm:spPr/>
    </dgm:pt>
    <dgm:pt modelId="{B3F7F35D-F233-4970-B262-E7348E805F44}" type="pres">
      <dgm:prSet presAssocID="{DC2F8405-4B46-4114-9448-B889D88A3579}" presName="vert1" presStyleCnt="0"/>
      <dgm:spPr/>
    </dgm:pt>
  </dgm:ptLst>
  <dgm:cxnLst>
    <dgm:cxn modelId="{8A13611C-E01A-456F-9D42-416FA7A1B616}" type="presOf" srcId="{DC2F8405-4B46-4114-9448-B889D88A3579}" destId="{76F777AA-B2FA-4091-8729-B8B0EB679DAA}" srcOrd="0" destOrd="0" presId="urn:microsoft.com/office/officeart/2008/layout/LinedList"/>
    <dgm:cxn modelId="{0238B351-0125-4B73-A367-E9B2708D5B67}" type="presOf" srcId="{2E92E074-0D81-48ED-BB66-04325ACC075D}" destId="{885E9C67-C90E-4B25-B362-A5B77D94E92C}" srcOrd="0" destOrd="0" presId="urn:microsoft.com/office/officeart/2008/layout/LinedList"/>
    <dgm:cxn modelId="{AF5FFF77-481C-4324-9958-26B4F17DAFFF}" srcId="{2E92E074-0D81-48ED-BB66-04325ACC075D}" destId="{DC2F8405-4B46-4114-9448-B889D88A3579}" srcOrd="0" destOrd="0" parTransId="{314FC603-AEA2-43FE-8135-01C501007CBA}" sibTransId="{FDCD1F6F-20FF-4333-8D89-798914BE2052}"/>
    <dgm:cxn modelId="{6E580375-9BF6-43F7-B5FD-0F429BAF7AD8}" type="presParOf" srcId="{885E9C67-C90E-4B25-B362-A5B77D94E92C}" destId="{0F5FB9D7-30CF-48F0-8345-051461FCD713}" srcOrd="0" destOrd="0" presId="urn:microsoft.com/office/officeart/2008/layout/LinedList"/>
    <dgm:cxn modelId="{2C029D72-8C93-491F-983D-C0204020C1B4}" type="presParOf" srcId="{885E9C67-C90E-4B25-B362-A5B77D94E92C}" destId="{04F4A874-A818-4739-BD95-7C7FEA10D663}" srcOrd="1" destOrd="0" presId="urn:microsoft.com/office/officeart/2008/layout/LinedList"/>
    <dgm:cxn modelId="{D602FEE2-D023-48C9-95F1-AC067151B656}" type="presParOf" srcId="{04F4A874-A818-4739-BD95-7C7FEA10D663}" destId="{76F777AA-B2FA-4091-8729-B8B0EB679DAA}" srcOrd="0" destOrd="0" presId="urn:microsoft.com/office/officeart/2008/layout/LinedList"/>
    <dgm:cxn modelId="{AA73C785-6764-4B72-AB25-94F4EEC08DD6}" type="presParOf" srcId="{04F4A874-A818-4739-BD95-7C7FEA10D663}" destId="{B3F7F35D-F233-4970-B262-E7348E805F4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4EBA899-5112-4498-9DDF-8FF6E6B6E7BF}"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it-IT"/>
        </a:p>
      </dgm:t>
    </dgm:pt>
    <dgm:pt modelId="{7C90634C-BB50-456E-A807-3E1F13D9439C}">
      <dgm:prSet/>
      <dgm:spPr/>
      <dgm:t>
        <a:bodyPr/>
        <a:lstStyle/>
        <a:p>
          <a:r>
            <a:rPr lang="it-IT"/>
            <a:t>Se vogliamo selezionare una riga oppure una colonna intera, ci basta premere sulla lettera o numero dell'intestazione della colonna o riga</a:t>
          </a:r>
        </a:p>
      </dgm:t>
    </dgm:pt>
    <dgm:pt modelId="{C3B0C3CE-1D77-4A54-A42A-9D98278F3F6B}" type="parTrans" cxnId="{FE0AA362-3E24-4A72-A278-393CA6D000E1}">
      <dgm:prSet/>
      <dgm:spPr/>
      <dgm:t>
        <a:bodyPr/>
        <a:lstStyle/>
        <a:p>
          <a:endParaRPr lang="it-IT"/>
        </a:p>
      </dgm:t>
    </dgm:pt>
    <dgm:pt modelId="{CC10FB1B-EE03-438B-95C2-3A81018D242D}" type="sibTrans" cxnId="{FE0AA362-3E24-4A72-A278-393CA6D000E1}">
      <dgm:prSet/>
      <dgm:spPr/>
      <dgm:t>
        <a:bodyPr/>
        <a:lstStyle/>
        <a:p>
          <a:endParaRPr lang="it-IT"/>
        </a:p>
      </dgm:t>
    </dgm:pt>
    <dgm:pt modelId="{792E2C88-052F-4303-A430-F3A27518BB30}">
      <dgm:prSet/>
      <dgm:spPr/>
      <dgm:t>
        <a:bodyPr/>
        <a:lstStyle/>
        <a:p>
          <a:r>
            <a:rPr lang="it-IT"/>
            <a:t>Un altro metodo (ma più lungo) è quello di selezionare, tramite il trascinamento, tutte le celle delle colonna o riga</a:t>
          </a:r>
        </a:p>
      </dgm:t>
    </dgm:pt>
    <dgm:pt modelId="{913D7FA9-0B3B-428D-982B-833FA8870187}" type="parTrans" cxnId="{FA7097DB-2E11-400F-860F-95541B0A4CA7}">
      <dgm:prSet/>
      <dgm:spPr/>
      <dgm:t>
        <a:bodyPr/>
        <a:lstStyle/>
        <a:p>
          <a:endParaRPr lang="it-IT"/>
        </a:p>
      </dgm:t>
    </dgm:pt>
    <dgm:pt modelId="{CDDC58D9-9BBA-4F18-82BD-ADFC548CC853}" type="sibTrans" cxnId="{FA7097DB-2E11-400F-860F-95541B0A4CA7}">
      <dgm:prSet/>
      <dgm:spPr/>
      <dgm:t>
        <a:bodyPr/>
        <a:lstStyle/>
        <a:p>
          <a:endParaRPr lang="it-IT"/>
        </a:p>
      </dgm:t>
    </dgm:pt>
    <dgm:pt modelId="{3A63F89A-1F03-420B-99FD-0B0A45A48FF4}" type="pres">
      <dgm:prSet presAssocID="{C4EBA899-5112-4498-9DDF-8FF6E6B6E7BF}" presName="vert0" presStyleCnt="0">
        <dgm:presLayoutVars>
          <dgm:dir/>
          <dgm:animOne val="branch"/>
          <dgm:animLvl val="lvl"/>
        </dgm:presLayoutVars>
      </dgm:prSet>
      <dgm:spPr/>
    </dgm:pt>
    <dgm:pt modelId="{D1801176-005A-4812-9E94-77D745F6011C}" type="pres">
      <dgm:prSet presAssocID="{7C90634C-BB50-456E-A807-3E1F13D9439C}" presName="thickLine" presStyleLbl="alignNode1" presStyleIdx="0" presStyleCnt="2"/>
      <dgm:spPr/>
    </dgm:pt>
    <dgm:pt modelId="{6FC0573D-415C-4FD9-9CEF-1ACBA438CB7B}" type="pres">
      <dgm:prSet presAssocID="{7C90634C-BB50-456E-A807-3E1F13D9439C}" presName="horz1" presStyleCnt="0"/>
      <dgm:spPr/>
    </dgm:pt>
    <dgm:pt modelId="{6B5B2D90-AAA8-4423-B69F-99D3AC3D768E}" type="pres">
      <dgm:prSet presAssocID="{7C90634C-BB50-456E-A807-3E1F13D9439C}" presName="tx1" presStyleLbl="revTx" presStyleIdx="0" presStyleCnt="2"/>
      <dgm:spPr/>
    </dgm:pt>
    <dgm:pt modelId="{F2220FAE-F22E-477C-8BE4-9B152809A8AF}" type="pres">
      <dgm:prSet presAssocID="{7C90634C-BB50-456E-A807-3E1F13D9439C}" presName="vert1" presStyleCnt="0"/>
      <dgm:spPr/>
    </dgm:pt>
    <dgm:pt modelId="{70D3C68B-783B-4FA4-83D2-6FEC30602469}" type="pres">
      <dgm:prSet presAssocID="{792E2C88-052F-4303-A430-F3A27518BB30}" presName="thickLine" presStyleLbl="alignNode1" presStyleIdx="1" presStyleCnt="2"/>
      <dgm:spPr/>
    </dgm:pt>
    <dgm:pt modelId="{C6FCDF26-6BF1-4A7E-AAB9-A667A0D58DD1}" type="pres">
      <dgm:prSet presAssocID="{792E2C88-052F-4303-A430-F3A27518BB30}" presName="horz1" presStyleCnt="0"/>
      <dgm:spPr/>
    </dgm:pt>
    <dgm:pt modelId="{53152393-08EE-4876-AB21-0812D77CD970}" type="pres">
      <dgm:prSet presAssocID="{792E2C88-052F-4303-A430-F3A27518BB30}" presName="tx1" presStyleLbl="revTx" presStyleIdx="1" presStyleCnt="2"/>
      <dgm:spPr/>
    </dgm:pt>
    <dgm:pt modelId="{49832C4F-4E35-4AF7-806E-4C43F4E674EA}" type="pres">
      <dgm:prSet presAssocID="{792E2C88-052F-4303-A430-F3A27518BB30}" presName="vert1" presStyleCnt="0"/>
      <dgm:spPr/>
    </dgm:pt>
  </dgm:ptLst>
  <dgm:cxnLst>
    <dgm:cxn modelId="{C8B97739-24BA-4F7A-9F34-7CE0C64230E1}" type="presOf" srcId="{792E2C88-052F-4303-A430-F3A27518BB30}" destId="{53152393-08EE-4876-AB21-0812D77CD970}" srcOrd="0" destOrd="0" presId="urn:microsoft.com/office/officeart/2008/layout/LinedList"/>
    <dgm:cxn modelId="{FE0AA362-3E24-4A72-A278-393CA6D000E1}" srcId="{C4EBA899-5112-4498-9DDF-8FF6E6B6E7BF}" destId="{7C90634C-BB50-456E-A807-3E1F13D9439C}" srcOrd="0" destOrd="0" parTransId="{C3B0C3CE-1D77-4A54-A42A-9D98278F3F6B}" sibTransId="{CC10FB1B-EE03-438B-95C2-3A81018D242D}"/>
    <dgm:cxn modelId="{1CBC87B6-8367-49B5-AA83-2C19C9EDEB48}" type="presOf" srcId="{C4EBA899-5112-4498-9DDF-8FF6E6B6E7BF}" destId="{3A63F89A-1F03-420B-99FD-0B0A45A48FF4}" srcOrd="0" destOrd="0" presId="urn:microsoft.com/office/officeart/2008/layout/LinedList"/>
    <dgm:cxn modelId="{4877FCCF-0B45-428A-9DAC-1D579670D685}" type="presOf" srcId="{7C90634C-BB50-456E-A807-3E1F13D9439C}" destId="{6B5B2D90-AAA8-4423-B69F-99D3AC3D768E}" srcOrd="0" destOrd="0" presId="urn:microsoft.com/office/officeart/2008/layout/LinedList"/>
    <dgm:cxn modelId="{FA7097DB-2E11-400F-860F-95541B0A4CA7}" srcId="{C4EBA899-5112-4498-9DDF-8FF6E6B6E7BF}" destId="{792E2C88-052F-4303-A430-F3A27518BB30}" srcOrd="1" destOrd="0" parTransId="{913D7FA9-0B3B-428D-982B-833FA8870187}" sibTransId="{CDDC58D9-9BBA-4F18-82BD-ADFC548CC853}"/>
    <dgm:cxn modelId="{70F559F9-DD29-4E07-9376-7E03FE59F143}" type="presParOf" srcId="{3A63F89A-1F03-420B-99FD-0B0A45A48FF4}" destId="{D1801176-005A-4812-9E94-77D745F6011C}" srcOrd="0" destOrd="0" presId="urn:microsoft.com/office/officeart/2008/layout/LinedList"/>
    <dgm:cxn modelId="{77D9A8B5-E289-4B76-AF0E-11F55219A80C}" type="presParOf" srcId="{3A63F89A-1F03-420B-99FD-0B0A45A48FF4}" destId="{6FC0573D-415C-4FD9-9CEF-1ACBA438CB7B}" srcOrd="1" destOrd="0" presId="urn:microsoft.com/office/officeart/2008/layout/LinedList"/>
    <dgm:cxn modelId="{C370EA8D-49D8-4F68-8E96-9DFCC5B33A03}" type="presParOf" srcId="{6FC0573D-415C-4FD9-9CEF-1ACBA438CB7B}" destId="{6B5B2D90-AAA8-4423-B69F-99D3AC3D768E}" srcOrd="0" destOrd="0" presId="urn:microsoft.com/office/officeart/2008/layout/LinedList"/>
    <dgm:cxn modelId="{0800F7B0-43D9-450C-8602-E5423B716D07}" type="presParOf" srcId="{6FC0573D-415C-4FD9-9CEF-1ACBA438CB7B}" destId="{F2220FAE-F22E-477C-8BE4-9B152809A8AF}" srcOrd="1" destOrd="0" presId="urn:microsoft.com/office/officeart/2008/layout/LinedList"/>
    <dgm:cxn modelId="{782BDDB7-289C-4F01-B448-BDE47CFD184B}" type="presParOf" srcId="{3A63F89A-1F03-420B-99FD-0B0A45A48FF4}" destId="{70D3C68B-783B-4FA4-83D2-6FEC30602469}" srcOrd="2" destOrd="0" presId="urn:microsoft.com/office/officeart/2008/layout/LinedList"/>
    <dgm:cxn modelId="{013D1B86-BC04-4D89-9B76-AA95AB7C6822}" type="presParOf" srcId="{3A63F89A-1F03-420B-99FD-0B0A45A48FF4}" destId="{C6FCDF26-6BF1-4A7E-AAB9-A667A0D58DD1}" srcOrd="3" destOrd="0" presId="urn:microsoft.com/office/officeart/2008/layout/LinedList"/>
    <dgm:cxn modelId="{CA338F12-E4C0-4FEB-9ECF-A64A75C5CC5B}" type="presParOf" srcId="{C6FCDF26-6BF1-4A7E-AAB9-A667A0D58DD1}" destId="{53152393-08EE-4876-AB21-0812D77CD970}" srcOrd="0" destOrd="0" presId="urn:microsoft.com/office/officeart/2008/layout/LinedList"/>
    <dgm:cxn modelId="{A4F4C32A-348B-4314-B02E-31CC60A8FA35}" type="presParOf" srcId="{C6FCDF26-6BF1-4A7E-AAB9-A667A0D58DD1}" destId="{49832C4F-4E35-4AF7-806E-4C43F4E674E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EF93D48-6F02-4300-AC70-8B9C5773006A}" type="doc">
      <dgm:prSet loTypeId="urn:microsoft.com/office/officeart/2016/7/layout/LinearArrowProcessNumbered" loCatId="process" qsTypeId="urn:microsoft.com/office/officeart/2005/8/quickstyle/simple5" qsCatId="simple" csTypeId="urn:microsoft.com/office/officeart/2005/8/colors/colorful2" csCatId="colorful"/>
      <dgm:spPr/>
      <dgm:t>
        <a:bodyPr/>
        <a:lstStyle/>
        <a:p>
          <a:endParaRPr lang="it-IT"/>
        </a:p>
      </dgm:t>
    </dgm:pt>
    <dgm:pt modelId="{0F42ACA3-84D4-4079-BB8D-2DF4F5CEF395}">
      <dgm:prSet/>
      <dgm:spPr/>
      <dgm:t>
        <a:bodyPr/>
        <a:lstStyle/>
        <a:p>
          <a:r>
            <a:rPr lang="it-IT" b="1"/>
            <a:t>Singola colonna o riga</a:t>
          </a:r>
          <a:endParaRPr lang="it-IT"/>
        </a:p>
      </dgm:t>
    </dgm:pt>
    <dgm:pt modelId="{7440F015-D237-4E98-8237-ADB5B049AF52}" type="parTrans" cxnId="{D0882096-51DB-46D2-ABFF-F2CFA07275EC}">
      <dgm:prSet/>
      <dgm:spPr/>
      <dgm:t>
        <a:bodyPr/>
        <a:lstStyle/>
        <a:p>
          <a:endParaRPr lang="it-IT"/>
        </a:p>
      </dgm:t>
    </dgm:pt>
    <dgm:pt modelId="{6D188655-43B8-4AA0-9188-8308B0657FDE}" type="sibTrans" cxnId="{D0882096-51DB-46D2-ABFF-F2CFA07275EC}">
      <dgm:prSet phldrT="1"/>
      <dgm:spPr/>
      <dgm:t>
        <a:bodyPr/>
        <a:lstStyle/>
        <a:p>
          <a:r>
            <a:rPr lang="it-IT"/>
            <a:t>1</a:t>
          </a:r>
        </a:p>
      </dgm:t>
    </dgm:pt>
    <dgm:pt modelId="{30BEF91F-0735-4FE9-93D0-9709201808CF}">
      <dgm:prSet/>
      <dgm:spPr/>
      <dgm:t>
        <a:bodyPr/>
        <a:lstStyle/>
        <a:p>
          <a:r>
            <a:rPr lang="it-IT"/>
            <a:t>Usare il menu </a:t>
          </a:r>
          <a:r>
            <a:rPr lang="it-IT" b="1"/>
            <a:t>Inserisci</a:t>
          </a:r>
          <a:r>
            <a:rPr lang="it-IT"/>
            <a:t>:</a:t>
          </a:r>
        </a:p>
      </dgm:t>
    </dgm:pt>
    <dgm:pt modelId="{A2F1DF2F-A2F4-4EF0-97CE-B6504FFA9AEF}" type="parTrans" cxnId="{6554F8CB-56B3-4AA2-A71D-9F87F72D3B7D}">
      <dgm:prSet/>
      <dgm:spPr/>
      <dgm:t>
        <a:bodyPr/>
        <a:lstStyle/>
        <a:p>
          <a:endParaRPr lang="it-IT"/>
        </a:p>
      </dgm:t>
    </dgm:pt>
    <dgm:pt modelId="{F31EA09D-8489-401D-AB56-EF147D8E95FD}" type="sibTrans" cxnId="{6554F8CB-56B3-4AA2-A71D-9F87F72D3B7D}">
      <dgm:prSet phldrT="2"/>
      <dgm:spPr/>
      <dgm:t>
        <a:bodyPr/>
        <a:lstStyle/>
        <a:p>
          <a:r>
            <a:rPr lang="it-IT"/>
            <a:t>2</a:t>
          </a:r>
        </a:p>
      </dgm:t>
    </dgm:pt>
    <dgm:pt modelId="{178C1FEC-E621-448F-9D10-5B64309977BE}">
      <dgm:prSet/>
      <dgm:spPr/>
      <dgm:t>
        <a:bodyPr/>
        <a:lstStyle/>
        <a:p>
          <a:r>
            <a:rPr lang="it-IT"/>
            <a:t>1) Selezionate la cella, colonna o riga dove volete venga inserita la nuova colonna o riga.</a:t>
          </a:r>
        </a:p>
      </dgm:t>
    </dgm:pt>
    <dgm:pt modelId="{367FF788-2E12-42C4-8DA9-45B27404BCE8}" type="parTrans" cxnId="{358669CE-87B3-46A3-AD1D-13EBB3D011D4}">
      <dgm:prSet/>
      <dgm:spPr/>
      <dgm:t>
        <a:bodyPr/>
        <a:lstStyle/>
        <a:p>
          <a:endParaRPr lang="it-IT"/>
        </a:p>
      </dgm:t>
    </dgm:pt>
    <dgm:pt modelId="{7C7D14A0-C8E5-42A2-834C-3D9F20055B53}" type="sibTrans" cxnId="{358669CE-87B3-46A3-AD1D-13EBB3D011D4}">
      <dgm:prSet/>
      <dgm:spPr/>
      <dgm:t>
        <a:bodyPr/>
        <a:lstStyle/>
        <a:p>
          <a:endParaRPr lang="it-IT"/>
        </a:p>
      </dgm:t>
    </dgm:pt>
    <dgm:pt modelId="{12D4CA4D-8F2A-4B30-AAAD-E3DA0AADC28B}">
      <dgm:prSet/>
      <dgm:spPr/>
      <dgm:t>
        <a:bodyPr/>
        <a:lstStyle/>
        <a:p>
          <a:r>
            <a:rPr lang="it-IT"/>
            <a:t>2) Scegliete </a:t>
          </a:r>
          <a:r>
            <a:rPr lang="it-IT" b="1"/>
            <a:t>Inserisci &gt; Colonne </a:t>
          </a:r>
          <a:r>
            <a:rPr lang="it-IT"/>
            <a:t>o </a:t>
          </a:r>
          <a:r>
            <a:rPr lang="it-IT" b="1"/>
            <a:t>Inserisci &gt; Righe</a:t>
          </a:r>
          <a:r>
            <a:rPr lang="it-IT"/>
            <a:t>.</a:t>
          </a:r>
        </a:p>
      </dgm:t>
    </dgm:pt>
    <dgm:pt modelId="{BD2DDAF9-26D4-412F-85BA-0881F6C032C8}" type="parTrans" cxnId="{9B53E1FC-67E3-4FE1-8AFA-1FE7837E3553}">
      <dgm:prSet/>
      <dgm:spPr/>
      <dgm:t>
        <a:bodyPr/>
        <a:lstStyle/>
        <a:p>
          <a:endParaRPr lang="it-IT"/>
        </a:p>
      </dgm:t>
    </dgm:pt>
    <dgm:pt modelId="{562DAD05-684C-48B4-BA6D-A49657DEDC0C}" type="sibTrans" cxnId="{9B53E1FC-67E3-4FE1-8AFA-1FE7837E3553}">
      <dgm:prSet/>
      <dgm:spPr/>
      <dgm:t>
        <a:bodyPr/>
        <a:lstStyle/>
        <a:p>
          <a:endParaRPr lang="it-IT"/>
        </a:p>
      </dgm:t>
    </dgm:pt>
    <dgm:pt modelId="{8880B06D-EC2D-4E90-A7BE-1BA6B4994124}">
      <dgm:prSet/>
      <dgm:spPr/>
      <dgm:t>
        <a:bodyPr/>
        <a:lstStyle/>
        <a:p>
          <a:r>
            <a:rPr lang="it-IT"/>
            <a:t>Usare il mouse:</a:t>
          </a:r>
        </a:p>
      </dgm:t>
    </dgm:pt>
    <dgm:pt modelId="{685B7EEE-10C7-47F1-8DC3-E752EEDA8AB4}" type="parTrans" cxnId="{D025D666-03A1-43B3-B68F-82F6CB30A14B}">
      <dgm:prSet/>
      <dgm:spPr/>
      <dgm:t>
        <a:bodyPr/>
        <a:lstStyle/>
        <a:p>
          <a:endParaRPr lang="it-IT"/>
        </a:p>
      </dgm:t>
    </dgm:pt>
    <dgm:pt modelId="{FF90AC94-D02D-428F-9F8C-16C3F6EAAEAF}" type="sibTrans" cxnId="{D025D666-03A1-43B3-B68F-82F6CB30A14B}">
      <dgm:prSet phldrT="3"/>
      <dgm:spPr/>
      <dgm:t>
        <a:bodyPr/>
        <a:lstStyle/>
        <a:p>
          <a:r>
            <a:rPr lang="it-IT"/>
            <a:t>3</a:t>
          </a:r>
        </a:p>
      </dgm:t>
    </dgm:pt>
    <dgm:pt modelId="{638808CF-FD18-4C9A-980E-5A17C6B642C5}">
      <dgm:prSet/>
      <dgm:spPr/>
      <dgm:t>
        <a:bodyPr/>
        <a:lstStyle/>
        <a:p>
          <a:r>
            <a:rPr lang="it-IT"/>
            <a:t>1) Selezionate la cella, colonna o riga dove volete venga inserita la nuova colonna o riga.</a:t>
          </a:r>
        </a:p>
      </dgm:t>
    </dgm:pt>
    <dgm:pt modelId="{D3036B24-2034-4719-ADDC-AEA25D01F2EB}" type="parTrans" cxnId="{E1D25734-08D6-4C2C-BF3B-B21762FF09A7}">
      <dgm:prSet/>
      <dgm:spPr/>
      <dgm:t>
        <a:bodyPr/>
        <a:lstStyle/>
        <a:p>
          <a:endParaRPr lang="it-IT"/>
        </a:p>
      </dgm:t>
    </dgm:pt>
    <dgm:pt modelId="{E8E73E43-D5C0-4D09-8D38-09C618D515C9}" type="sibTrans" cxnId="{E1D25734-08D6-4C2C-BF3B-B21762FF09A7}">
      <dgm:prSet/>
      <dgm:spPr/>
      <dgm:t>
        <a:bodyPr/>
        <a:lstStyle/>
        <a:p>
          <a:endParaRPr lang="it-IT"/>
        </a:p>
      </dgm:t>
    </dgm:pt>
    <dgm:pt modelId="{BF7E7ED1-5307-4116-9AFC-4E6C77B6E312}">
      <dgm:prSet/>
      <dgm:spPr/>
      <dgm:t>
        <a:bodyPr/>
        <a:lstStyle/>
        <a:p>
          <a:r>
            <a:rPr lang="it-IT"/>
            <a:t>2) Fate clic sull'intestazione della colonna o riga con il pulsante destro.</a:t>
          </a:r>
        </a:p>
      </dgm:t>
    </dgm:pt>
    <dgm:pt modelId="{11DD53F8-41D6-4BFE-901E-FCD10170E01E}" type="parTrans" cxnId="{A5ED6EA8-64C4-4F40-88CD-247341781179}">
      <dgm:prSet/>
      <dgm:spPr/>
      <dgm:t>
        <a:bodyPr/>
        <a:lstStyle/>
        <a:p>
          <a:endParaRPr lang="it-IT"/>
        </a:p>
      </dgm:t>
    </dgm:pt>
    <dgm:pt modelId="{A58F4B61-8E00-4BF1-BDCC-173D70B8D29C}" type="sibTrans" cxnId="{A5ED6EA8-64C4-4F40-88CD-247341781179}">
      <dgm:prSet/>
      <dgm:spPr/>
      <dgm:t>
        <a:bodyPr/>
        <a:lstStyle/>
        <a:p>
          <a:endParaRPr lang="it-IT"/>
        </a:p>
      </dgm:t>
    </dgm:pt>
    <dgm:pt modelId="{7E9F0DBC-31AE-4F3F-8B1C-F9BF65708FB5}">
      <dgm:prSet/>
      <dgm:spPr/>
      <dgm:t>
        <a:bodyPr/>
        <a:lstStyle/>
        <a:p>
          <a:r>
            <a:rPr lang="it-IT" dirty="0"/>
            <a:t>3) Scegliete </a:t>
          </a:r>
          <a:r>
            <a:rPr lang="it-IT" b="1" dirty="0"/>
            <a:t>Inserisci Righe </a:t>
          </a:r>
          <a:r>
            <a:rPr lang="it-IT" dirty="0"/>
            <a:t>o </a:t>
          </a:r>
          <a:r>
            <a:rPr lang="it-IT" b="1" dirty="0"/>
            <a:t>Inserisci Colonne</a:t>
          </a:r>
          <a:r>
            <a:rPr lang="it-IT" dirty="0"/>
            <a:t>.</a:t>
          </a:r>
        </a:p>
      </dgm:t>
    </dgm:pt>
    <dgm:pt modelId="{BCD3F84D-E5D7-4E7A-9026-EB812ECD5EC3}" type="parTrans" cxnId="{62CB02BC-C45F-4F09-919D-86266C0AD0D7}">
      <dgm:prSet/>
      <dgm:spPr/>
      <dgm:t>
        <a:bodyPr/>
        <a:lstStyle/>
        <a:p>
          <a:endParaRPr lang="it-IT"/>
        </a:p>
      </dgm:t>
    </dgm:pt>
    <dgm:pt modelId="{FC4D7610-2DE2-4094-AFD3-8388F91276E7}" type="sibTrans" cxnId="{62CB02BC-C45F-4F09-919D-86266C0AD0D7}">
      <dgm:prSet/>
      <dgm:spPr/>
      <dgm:t>
        <a:bodyPr/>
        <a:lstStyle/>
        <a:p>
          <a:endParaRPr lang="it-IT"/>
        </a:p>
      </dgm:t>
    </dgm:pt>
    <dgm:pt modelId="{C75F57CA-1C60-439C-B499-7EA6D4F2F646}" type="pres">
      <dgm:prSet presAssocID="{0EF93D48-6F02-4300-AC70-8B9C5773006A}" presName="linearFlow" presStyleCnt="0">
        <dgm:presLayoutVars>
          <dgm:dir/>
          <dgm:animLvl val="lvl"/>
          <dgm:resizeHandles val="exact"/>
        </dgm:presLayoutVars>
      </dgm:prSet>
      <dgm:spPr/>
    </dgm:pt>
    <dgm:pt modelId="{5760792C-FA1D-4333-9663-EAD036221B08}" type="pres">
      <dgm:prSet presAssocID="{0F42ACA3-84D4-4079-BB8D-2DF4F5CEF395}" presName="compositeNode" presStyleCnt="0"/>
      <dgm:spPr/>
    </dgm:pt>
    <dgm:pt modelId="{DF6DC814-1E55-41E7-BA8A-CD70B2516AB5}" type="pres">
      <dgm:prSet presAssocID="{0F42ACA3-84D4-4079-BB8D-2DF4F5CEF395}" presName="parTx" presStyleLbl="node1" presStyleIdx="0" presStyleCnt="0">
        <dgm:presLayoutVars>
          <dgm:chMax val="0"/>
          <dgm:chPref val="0"/>
          <dgm:bulletEnabled val="1"/>
        </dgm:presLayoutVars>
      </dgm:prSet>
      <dgm:spPr/>
    </dgm:pt>
    <dgm:pt modelId="{3BE680B3-EE83-4C1C-9992-AE5530C97F18}" type="pres">
      <dgm:prSet presAssocID="{0F42ACA3-84D4-4079-BB8D-2DF4F5CEF395}" presName="parSh" presStyleCnt="0"/>
      <dgm:spPr/>
    </dgm:pt>
    <dgm:pt modelId="{AA37E953-EB47-48EC-925E-5DE71F71DD47}" type="pres">
      <dgm:prSet presAssocID="{0F42ACA3-84D4-4079-BB8D-2DF4F5CEF395}" presName="lineNode" presStyleLbl="alignAccFollowNode1" presStyleIdx="0" presStyleCnt="9"/>
      <dgm:spPr/>
    </dgm:pt>
    <dgm:pt modelId="{A888DDC3-EAD8-453D-8324-0294F29B13D7}" type="pres">
      <dgm:prSet presAssocID="{0F42ACA3-84D4-4079-BB8D-2DF4F5CEF395}" presName="lineArrowNode" presStyleLbl="alignAccFollowNode1" presStyleIdx="1" presStyleCnt="9"/>
      <dgm:spPr/>
    </dgm:pt>
    <dgm:pt modelId="{0AF09A96-7DC6-4FB2-A5EC-DC216F50E534}" type="pres">
      <dgm:prSet presAssocID="{6D188655-43B8-4AA0-9188-8308B0657FDE}" presName="sibTransNodeCircle" presStyleLbl="alignNode1" presStyleIdx="0" presStyleCnt="3">
        <dgm:presLayoutVars>
          <dgm:chMax val="0"/>
          <dgm:bulletEnabled/>
        </dgm:presLayoutVars>
      </dgm:prSet>
      <dgm:spPr/>
    </dgm:pt>
    <dgm:pt modelId="{27734E72-B3B5-4779-A3D5-CA271D01E071}" type="pres">
      <dgm:prSet presAssocID="{6D188655-43B8-4AA0-9188-8308B0657FDE}" presName="spacerBetweenCircleAndCallout" presStyleCnt="0">
        <dgm:presLayoutVars/>
      </dgm:prSet>
      <dgm:spPr/>
    </dgm:pt>
    <dgm:pt modelId="{71881059-53C2-4FDF-8C9E-4D74E5BC2C0A}" type="pres">
      <dgm:prSet presAssocID="{0F42ACA3-84D4-4079-BB8D-2DF4F5CEF395}" presName="nodeText" presStyleLbl="alignAccFollowNode1" presStyleIdx="2" presStyleCnt="9">
        <dgm:presLayoutVars>
          <dgm:bulletEnabled val="1"/>
        </dgm:presLayoutVars>
      </dgm:prSet>
      <dgm:spPr/>
    </dgm:pt>
    <dgm:pt modelId="{7DD22E90-4565-4B73-9317-E46BA7F630AE}" type="pres">
      <dgm:prSet presAssocID="{6D188655-43B8-4AA0-9188-8308B0657FDE}" presName="sibTransComposite" presStyleCnt="0"/>
      <dgm:spPr/>
    </dgm:pt>
    <dgm:pt modelId="{8040354D-A9D0-4D8B-B801-AC415CE9843E}" type="pres">
      <dgm:prSet presAssocID="{30BEF91F-0735-4FE9-93D0-9709201808CF}" presName="compositeNode" presStyleCnt="0"/>
      <dgm:spPr/>
    </dgm:pt>
    <dgm:pt modelId="{40A78F41-D7E4-4B58-AE86-F5156F9503F8}" type="pres">
      <dgm:prSet presAssocID="{30BEF91F-0735-4FE9-93D0-9709201808CF}" presName="parTx" presStyleLbl="node1" presStyleIdx="0" presStyleCnt="0">
        <dgm:presLayoutVars>
          <dgm:chMax val="0"/>
          <dgm:chPref val="0"/>
          <dgm:bulletEnabled val="1"/>
        </dgm:presLayoutVars>
      </dgm:prSet>
      <dgm:spPr/>
    </dgm:pt>
    <dgm:pt modelId="{C7F0EF05-AD6A-411D-AACC-E700F31C1EA3}" type="pres">
      <dgm:prSet presAssocID="{30BEF91F-0735-4FE9-93D0-9709201808CF}" presName="parSh" presStyleCnt="0"/>
      <dgm:spPr/>
    </dgm:pt>
    <dgm:pt modelId="{66810C26-45D4-4935-BEF1-1E586822484F}" type="pres">
      <dgm:prSet presAssocID="{30BEF91F-0735-4FE9-93D0-9709201808CF}" presName="lineNode" presStyleLbl="alignAccFollowNode1" presStyleIdx="3" presStyleCnt="9"/>
      <dgm:spPr/>
    </dgm:pt>
    <dgm:pt modelId="{E86138B2-9FDB-482A-BEA8-56A8EC3331FB}" type="pres">
      <dgm:prSet presAssocID="{30BEF91F-0735-4FE9-93D0-9709201808CF}" presName="lineArrowNode" presStyleLbl="alignAccFollowNode1" presStyleIdx="4" presStyleCnt="9"/>
      <dgm:spPr/>
    </dgm:pt>
    <dgm:pt modelId="{212757AA-6340-48DA-8323-D0983371F0B4}" type="pres">
      <dgm:prSet presAssocID="{F31EA09D-8489-401D-AB56-EF147D8E95FD}" presName="sibTransNodeCircle" presStyleLbl="alignNode1" presStyleIdx="1" presStyleCnt="3">
        <dgm:presLayoutVars>
          <dgm:chMax val="0"/>
          <dgm:bulletEnabled/>
        </dgm:presLayoutVars>
      </dgm:prSet>
      <dgm:spPr/>
    </dgm:pt>
    <dgm:pt modelId="{2AD043CA-ACF1-467E-B698-DE360E63C6F9}" type="pres">
      <dgm:prSet presAssocID="{F31EA09D-8489-401D-AB56-EF147D8E95FD}" presName="spacerBetweenCircleAndCallout" presStyleCnt="0">
        <dgm:presLayoutVars/>
      </dgm:prSet>
      <dgm:spPr/>
    </dgm:pt>
    <dgm:pt modelId="{1F9C7346-7FF0-4414-A36E-C040C54718C3}" type="pres">
      <dgm:prSet presAssocID="{30BEF91F-0735-4FE9-93D0-9709201808CF}" presName="nodeText" presStyleLbl="alignAccFollowNode1" presStyleIdx="5" presStyleCnt="9">
        <dgm:presLayoutVars>
          <dgm:bulletEnabled val="1"/>
        </dgm:presLayoutVars>
      </dgm:prSet>
      <dgm:spPr/>
    </dgm:pt>
    <dgm:pt modelId="{1D2A88E8-A798-4CC8-9E19-B9A55CE99BC3}" type="pres">
      <dgm:prSet presAssocID="{F31EA09D-8489-401D-AB56-EF147D8E95FD}" presName="sibTransComposite" presStyleCnt="0"/>
      <dgm:spPr/>
    </dgm:pt>
    <dgm:pt modelId="{2CCAE2AF-31C3-4159-98B2-08CFD60283B5}" type="pres">
      <dgm:prSet presAssocID="{8880B06D-EC2D-4E90-A7BE-1BA6B4994124}" presName="compositeNode" presStyleCnt="0"/>
      <dgm:spPr/>
    </dgm:pt>
    <dgm:pt modelId="{978CFBC2-3D69-433F-AC55-04AA797C22E6}" type="pres">
      <dgm:prSet presAssocID="{8880B06D-EC2D-4E90-A7BE-1BA6B4994124}" presName="parTx" presStyleLbl="node1" presStyleIdx="0" presStyleCnt="0">
        <dgm:presLayoutVars>
          <dgm:chMax val="0"/>
          <dgm:chPref val="0"/>
          <dgm:bulletEnabled val="1"/>
        </dgm:presLayoutVars>
      </dgm:prSet>
      <dgm:spPr/>
    </dgm:pt>
    <dgm:pt modelId="{FB7941BC-D0A0-447D-8CE4-76E1F50016E1}" type="pres">
      <dgm:prSet presAssocID="{8880B06D-EC2D-4E90-A7BE-1BA6B4994124}" presName="parSh" presStyleCnt="0"/>
      <dgm:spPr/>
    </dgm:pt>
    <dgm:pt modelId="{2D6525AF-CDED-4D09-9606-F75A343B0423}" type="pres">
      <dgm:prSet presAssocID="{8880B06D-EC2D-4E90-A7BE-1BA6B4994124}" presName="lineNode" presStyleLbl="alignAccFollowNode1" presStyleIdx="6" presStyleCnt="9"/>
      <dgm:spPr/>
    </dgm:pt>
    <dgm:pt modelId="{DDA88F71-2F87-4025-844C-F2D6CC15170C}" type="pres">
      <dgm:prSet presAssocID="{8880B06D-EC2D-4E90-A7BE-1BA6B4994124}" presName="lineArrowNode" presStyleLbl="alignAccFollowNode1" presStyleIdx="7" presStyleCnt="9"/>
      <dgm:spPr/>
    </dgm:pt>
    <dgm:pt modelId="{FFF0EA13-7B64-440F-BAB5-B4D1EA064121}" type="pres">
      <dgm:prSet presAssocID="{FF90AC94-D02D-428F-9F8C-16C3F6EAAEAF}" presName="sibTransNodeCircle" presStyleLbl="alignNode1" presStyleIdx="2" presStyleCnt="3">
        <dgm:presLayoutVars>
          <dgm:chMax val="0"/>
          <dgm:bulletEnabled/>
        </dgm:presLayoutVars>
      </dgm:prSet>
      <dgm:spPr/>
    </dgm:pt>
    <dgm:pt modelId="{DF8D5323-1036-4C42-A76E-3DD29C78C40E}" type="pres">
      <dgm:prSet presAssocID="{FF90AC94-D02D-428F-9F8C-16C3F6EAAEAF}" presName="spacerBetweenCircleAndCallout" presStyleCnt="0">
        <dgm:presLayoutVars/>
      </dgm:prSet>
      <dgm:spPr/>
    </dgm:pt>
    <dgm:pt modelId="{61EF9D27-C285-4B47-86B4-86CFAC317595}" type="pres">
      <dgm:prSet presAssocID="{8880B06D-EC2D-4E90-A7BE-1BA6B4994124}" presName="nodeText" presStyleLbl="alignAccFollowNode1" presStyleIdx="8" presStyleCnt="9">
        <dgm:presLayoutVars>
          <dgm:bulletEnabled val="1"/>
        </dgm:presLayoutVars>
      </dgm:prSet>
      <dgm:spPr/>
    </dgm:pt>
  </dgm:ptLst>
  <dgm:cxnLst>
    <dgm:cxn modelId="{78CA1411-E5ED-4609-99CA-49D8F5243D45}" type="presOf" srcId="{8880B06D-EC2D-4E90-A7BE-1BA6B4994124}" destId="{61EF9D27-C285-4B47-86B4-86CFAC317595}" srcOrd="0" destOrd="0" presId="urn:microsoft.com/office/officeart/2016/7/layout/LinearArrowProcessNumbered"/>
    <dgm:cxn modelId="{E1D25734-08D6-4C2C-BF3B-B21762FF09A7}" srcId="{8880B06D-EC2D-4E90-A7BE-1BA6B4994124}" destId="{638808CF-FD18-4C9A-980E-5A17C6B642C5}" srcOrd="0" destOrd="0" parTransId="{D3036B24-2034-4719-ADDC-AEA25D01F2EB}" sibTransId="{E8E73E43-D5C0-4D09-8D38-09C618D515C9}"/>
    <dgm:cxn modelId="{DEABDD35-8A5E-4230-B7E5-F2369C5FF143}" type="presOf" srcId="{30BEF91F-0735-4FE9-93D0-9709201808CF}" destId="{1F9C7346-7FF0-4414-A36E-C040C54718C3}" srcOrd="0" destOrd="0" presId="urn:microsoft.com/office/officeart/2016/7/layout/LinearArrowProcessNumbered"/>
    <dgm:cxn modelId="{AA9CB33F-10E1-44FF-B43F-D1EDC7E5145C}" type="presOf" srcId="{638808CF-FD18-4C9A-980E-5A17C6B642C5}" destId="{61EF9D27-C285-4B47-86B4-86CFAC317595}" srcOrd="0" destOrd="1" presId="urn:microsoft.com/office/officeart/2016/7/layout/LinearArrowProcessNumbered"/>
    <dgm:cxn modelId="{D025D666-03A1-43B3-B68F-82F6CB30A14B}" srcId="{0EF93D48-6F02-4300-AC70-8B9C5773006A}" destId="{8880B06D-EC2D-4E90-A7BE-1BA6B4994124}" srcOrd="2" destOrd="0" parTransId="{685B7EEE-10C7-47F1-8DC3-E752EEDA8AB4}" sibTransId="{FF90AC94-D02D-428F-9F8C-16C3F6EAAEAF}"/>
    <dgm:cxn modelId="{CEA49850-CC54-4859-9DD5-E9AB54BE4C89}" type="presOf" srcId="{F31EA09D-8489-401D-AB56-EF147D8E95FD}" destId="{212757AA-6340-48DA-8323-D0983371F0B4}" srcOrd="0" destOrd="0" presId="urn:microsoft.com/office/officeart/2016/7/layout/LinearArrowProcessNumbered"/>
    <dgm:cxn modelId="{4F692973-57CE-4063-9655-C9A0281149FE}" type="presOf" srcId="{7E9F0DBC-31AE-4F3F-8B1C-F9BF65708FB5}" destId="{61EF9D27-C285-4B47-86B4-86CFAC317595}" srcOrd="0" destOrd="3" presId="urn:microsoft.com/office/officeart/2016/7/layout/LinearArrowProcessNumbered"/>
    <dgm:cxn modelId="{29CA0774-F9F4-482D-9DBC-95133A780FDC}" type="presOf" srcId="{178C1FEC-E621-448F-9D10-5B64309977BE}" destId="{1F9C7346-7FF0-4414-A36E-C040C54718C3}" srcOrd="0" destOrd="1" presId="urn:microsoft.com/office/officeart/2016/7/layout/LinearArrowProcessNumbered"/>
    <dgm:cxn modelId="{D5AFFD83-24B7-48E0-8D2B-C964890AB53B}" type="presOf" srcId="{0F42ACA3-84D4-4079-BB8D-2DF4F5CEF395}" destId="{71881059-53C2-4FDF-8C9E-4D74E5BC2C0A}" srcOrd="0" destOrd="0" presId="urn:microsoft.com/office/officeart/2016/7/layout/LinearArrowProcessNumbered"/>
    <dgm:cxn modelId="{6F98C686-84F3-4805-AFD2-98D5DFC74FD9}" type="presOf" srcId="{6D188655-43B8-4AA0-9188-8308B0657FDE}" destId="{0AF09A96-7DC6-4FB2-A5EC-DC216F50E534}" srcOrd="0" destOrd="0" presId="urn:microsoft.com/office/officeart/2016/7/layout/LinearArrowProcessNumbered"/>
    <dgm:cxn modelId="{D0882096-51DB-46D2-ABFF-F2CFA07275EC}" srcId="{0EF93D48-6F02-4300-AC70-8B9C5773006A}" destId="{0F42ACA3-84D4-4079-BB8D-2DF4F5CEF395}" srcOrd="0" destOrd="0" parTransId="{7440F015-D237-4E98-8237-ADB5B049AF52}" sibTransId="{6D188655-43B8-4AA0-9188-8308B0657FDE}"/>
    <dgm:cxn modelId="{A5ED6EA8-64C4-4F40-88CD-247341781179}" srcId="{8880B06D-EC2D-4E90-A7BE-1BA6B4994124}" destId="{BF7E7ED1-5307-4116-9AFC-4E6C77B6E312}" srcOrd="1" destOrd="0" parTransId="{11DD53F8-41D6-4BFE-901E-FCD10170E01E}" sibTransId="{A58F4B61-8E00-4BF1-BDCC-173D70B8D29C}"/>
    <dgm:cxn modelId="{62CB02BC-C45F-4F09-919D-86266C0AD0D7}" srcId="{8880B06D-EC2D-4E90-A7BE-1BA6B4994124}" destId="{7E9F0DBC-31AE-4F3F-8B1C-F9BF65708FB5}" srcOrd="2" destOrd="0" parTransId="{BCD3F84D-E5D7-4E7A-9026-EB812ECD5EC3}" sibTransId="{FC4D7610-2DE2-4094-AFD3-8388F91276E7}"/>
    <dgm:cxn modelId="{41FC1DBD-CAC7-4194-B408-BA0AE67D2C79}" type="presOf" srcId="{FF90AC94-D02D-428F-9F8C-16C3F6EAAEAF}" destId="{FFF0EA13-7B64-440F-BAB5-B4D1EA064121}" srcOrd="0" destOrd="0" presId="urn:microsoft.com/office/officeart/2016/7/layout/LinearArrowProcessNumbered"/>
    <dgm:cxn modelId="{C94063C2-7445-43A1-BDC7-BF748B1EEB13}" type="presOf" srcId="{12D4CA4D-8F2A-4B30-AAAD-E3DA0AADC28B}" destId="{1F9C7346-7FF0-4414-A36E-C040C54718C3}" srcOrd="0" destOrd="2" presId="urn:microsoft.com/office/officeart/2016/7/layout/LinearArrowProcessNumbered"/>
    <dgm:cxn modelId="{6554F8CB-56B3-4AA2-A71D-9F87F72D3B7D}" srcId="{0EF93D48-6F02-4300-AC70-8B9C5773006A}" destId="{30BEF91F-0735-4FE9-93D0-9709201808CF}" srcOrd="1" destOrd="0" parTransId="{A2F1DF2F-A2F4-4EF0-97CE-B6504FFA9AEF}" sibTransId="{F31EA09D-8489-401D-AB56-EF147D8E95FD}"/>
    <dgm:cxn modelId="{358669CE-87B3-46A3-AD1D-13EBB3D011D4}" srcId="{30BEF91F-0735-4FE9-93D0-9709201808CF}" destId="{178C1FEC-E621-448F-9D10-5B64309977BE}" srcOrd="0" destOrd="0" parTransId="{367FF788-2E12-42C4-8DA9-45B27404BCE8}" sibTransId="{7C7D14A0-C8E5-42A2-834C-3D9F20055B53}"/>
    <dgm:cxn modelId="{438241D6-5C47-43A5-89AA-D5B6FE8959AB}" type="presOf" srcId="{BF7E7ED1-5307-4116-9AFC-4E6C77B6E312}" destId="{61EF9D27-C285-4B47-86B4-86CFAC317595}" srcOrd="0" destOrd="2" presId="urn:microsoft.com/office/officeart/2016/7/layout/LinearArrowProcessNumbered"/>
    <dgm:cxn modelId="{EBF06FDA-7105-4F99-8C3E-78A0183016AB}" type="presOf" srcId="{0EF93D48-6F02-4300-AC70-8B9C5773006A}" destId="{C75F57CA-1C60-439C-B499-7EA6D4F2F646}" srcOrd="0" destOrd="0" presId="urn:microsoft.com/office/officeart/2016/7/layout/LinearArrowProcessNumbered"/>
    <dgm:cxn modelId="{9B53E1FC-67E3-4FE1-8AFA-1FE7837E3553}" srcId="{30BEF91F-0735-4FE9-93D0-9709201808CF}" destId="{12D4CA4D-8F2A-4B30-AAAD-E3DA0AADC28B}" srcOrd="1" destOrd="0" parTransId="{BD2DDAF9-26D4-412F-85BA-0881F6C032C8}" sibTransId="{562DAD05-684C-48B4-BA6D-A49657DEDC0C}"/>
    <dgm:cxn modelId="{05410CBC-361F-4DAB-A5DC-140D8F276712}" type="presParOf" srcId="{C75F57CA-1C60-439C-B499-7EA6D4F2F646}" destId="{5760792C-FA1D-4333-9663-EAD036221B08}" srcOrd="0" destOrd="0" presId="urn:microsoft.com/office/officeart/2016/7/layout/LinearArrowProcessNumbered"/>
    <dgm:cxn modelId="{29A9C836-4359-4F67-B641-7E731751E168}" type="presParOf" srcId="{5760792C-FA1D-4333-9663-EAD036221B08}" destId="{DF6DC814-1E55-41E7-BA8A-CD70B2516AB5}" srcOrd="0" destOrd="0" presId="urn:microsoft.com/office/officeart/2016/7/layout/LinearArrowProcessNumbered"/>
    <dgm:cxn modelId="{980C59C7-BCD6-4D10-9FFE-4F15DACDBF5C}" type="presParOf" srcId="{5760792C-FA1D-4333-9663-EAD036221B08}" destId="{3BE680B3-EE83-4C1C-9992-AE5530C97F18}" srcOrd="1" destOrd="0" presId="urn:microsoft.com/office/officeart/2016/7/layout/LinearArrowProcessNumbered"/>
    <dgm:cxn modelId="{F09B12E1-6CE4-4BB4-B532-DE64B7F8E43D}" type="presParOf" srcId="{3BE680B3-EE83-4C1C-9992-AE5530C97F18}" destId="{AA37E953-EB47-48EC-925E-5DE71F71DD47}" srcOrd="0" destOrd="0" presId="urn:microsoft.com/office/officeart/2016/7/layout/LinearArrowProcessNumbered"/>
    <dgm:cxn modelId="{D4094A49-178D-4C2A-B114-0681829D7D43}" type="presParOf" srcId="{3BE680B3-EE83-4C1C-9992-AE5530C97F18}" destId="{A888DDC3-EAD8-453D-8324-0294F29B13D7}" srcOrd="1" destOrd="0" presId="urn:microsoft.com/office/officeart/2016/7/layout/LinearArrowProcessNumbered"/>
    <dgm:cxn modelId="{C1E7BCC0-0590-49CF-B2AD-DA61C63A2BF0}" type="presParOf" srcId="{3BE680B3-EE83-4C1C-9992-AE5530C97F18}" destId="{0AF09A96-7DC6-4FB2-A5EC-DC216F50E534}" srcOrd="2" destOrd="0" presId="urn:microsoft.com/office/officeart/2016/7/layout/LinearArrowProcessNumbered"/>
    <dgm:cxn modelId="{310932D8-FC97-439A-B3DC-8FB5A7866AE1}" type="presParOf" srcId="{3BE680B3-EE83-4C1C-9992-AE5530C97F18}" destId="{27734E72-B3B5-4779-A3D5-CA271D01E071}" srcOrd="3" destOrd="0" presId="urn:microsoft.com/office/officeart/2016/7/layout/LinearArrowProcessNumbered"/>
    <dgm:cxn modelId="{DC6583C1-7BFF-4955-9C00-78698CF1E217}" type="presParOf" srcId="{5760792C-FA1D-4333-9663-EAD036221B08}" destId="{71881059-53C2-4FDF-8C9E-4D74E5BC2C0A}" srcOrd="2" destOrd="0" presId="urn:microsoft.com/office/officeart/2016/7/layout/LinearArrowProcessNumbered"/>
    <dgm:cxn modelId="{3F33AC9F-43CE-45F0-9AD6-4312FB6971D7}" type="presParOf" srcId="{C75F57CA-1C60-439C-B499-7EA6D4F2F646}" destId="{7DD22E90-4565-4B73-9317-E46BA7F630AE}" srcOrd="1" destOrd="0" presId="urn:microsoft.com/office/officeart/2016/7/layout/LinearArrowProcessNumbered"/>
    <dgm:cxn modelId="{2826C182-5F44-4E59-9555-AA6689EB85D0}" type="presParOf" srcId="{C75F57CA-1C60-439C-B499-7EA6D4F2F646}" destId="{8040354D-A9D0-4D8B-B801-AC415CE9843E}" srcOrd="2" destOrd="0" presId="urn:microsoft.com/office/officeart/2016/7/layout/LinearArrowProcessNumbered"/>
    <dgm:cxn modelId="{4A96BA33-D0BD-4D96-9071-2289C41E7DC4}" type="presParOf" srcId="{8040354D-A9D0-4D8B-B801-AC415CE9843E}" destId="{40A78F41-D7E4-4B58-AE86-F5156F9503F8}" srcOrd="0" destOrd="0" presId="urn:microsoft.com/office/officeart/2016/7/layout/LinearArrowProcessNumbered"/>
    <dgm:cxn modelId="{9598A80F-8FD7-41A7-A798-888D24C910FB}" type="presParOf" srcId="{8040354D-A9D0-4D8B-B801-AC415CE9843E}" destId="{C7F0EF05-AD6A-411D-AACC-E700F31C1EA3}" srcOrd="1" destOrd="0" presId="urn:microsoft.com/office/officeart/2016/7/layout/LinearArrowProcessNumbered"/>
    <dgm:cxn modelId="{D6BDBAA9-6E93-4602-89E2-CEF0923A3123}" type="presParOf" srcId="{C7F0EF05-AD6A-411D-AACC-E700F31C1EA3}" destId="{66810C26-45D4-4935-BEF1-1E586822484F}" srcOrd="0" destOrd="0" presId="urn:microsoft.com/office/officeart/2016/7/layout/LinearArrowProcessNumbered"/>
    <dgm:cxn modelId="{8C19A612-1DE2-4965-AF10-312A37462390}" type="presParOf" srcId="{C7F0EF05-AD6A-411D-AACC-E700F31C1EA3}" destId="{E86138B2-9FDB-482A-BEA8-56A8EC3331FB}" srcOrd="1" destOrd="0" presId="urn:microsoft.com/office/officeart/2016/7/layout/LinearArrowProcessNumbered"/>
    <dgm:cxn modelId="{72B13E07-6CCA-41FA-9C9C-17ABEA966B1E}" type="presParOf" srcId="{C7F0EF05-AD6A-411D-AACC-E700F31C1EA3}" destId="{212757AA-6340-48DA-8323-D0983371F0B4}" srcOrd="2" destOrd="0" presId="urn:microsoft.com/office/officeart/2016/7/layout/LinearArrowProcessNumbered"/>
    <dgm:cxn modelId="{AC874051-65D6-4FD6-BA45-5CACBCF3A19D}" type="presParOf" srcId="{C7F0EF05-AD6A-411D-AACC-E700F31C1EA3}" destId="{2AD043CA-ACF1-467E-B698-DE360E63C6F9}" srcOrd="3" destOrd="0" presId="urn:microsoft.com/office/officeart/2016/7/layout/LinearArrowProcessNumbered"/>
    <dgm:cxn modelId="{E17E611E-0A57-45A3-85D2-106EEEEEEE0B}" type="presParOf" srcId="{8040354D-A9D0-4D8B-B801-AC415CE9843E}" destId="{1F9C7346-7FF0-4414-A36E-C040C54718C3}" srcOrd="2" destOrd="0" presId="urn:microsoft.com/office/officeart/2016/7/layout/LinearArrowProcessNumbered"/>
    <dgm:cxn modelId="{D299EC47-836E-472E-8327-5D06CEDFDDDF}" type="presParOf" srcId="{C75F57CA-1C60-439C-B499-7EA6D4F2F646}" destId="{1D2A88E8-A798-4CC8-9E19-B9A55CE99BC3}" srcOrd="3" destOrd="0" presId="urn:microsoft.com/office/officeart/2016/7/layout/LinearArrowProcessNumbered"/>
    <dgm:cxn modelId="{7C8D3CE0-1D0C-4A9C-A6E4-2892B0299EE3}" type="presParOf" srcId="{C75F57CA-1C60-439C-B499-7EA6D4F2F646}" destId="{2CCAE2AF-31C3-4159-98B2-08CFD60283B5}" srcOrd="4" destOrd="0" presId="urn:microsoft.com/office/officeart/2016/7/layout/LinearArrowProcessNumbered"/>
    <dgm:cxn modelId="{83C087F8-1451-4710-B92B-3698367D89B7}" type="presParOf" srcId="{2CCAE2AF-31C3-4159-98B2-08CFD60283B5}" destId="{978CFBC2-3D69-433F-AC55-04AA797C22E6}" srcOrd="0" destOrd="0" presId="urn:microsoft.com/office/officeart/2016/7/layout/LinearArrowProcessNumbered"/>
    <dgm:cxn modelId="{7CB8C2C2-AEC4-4B75-980F-8FB97FB9CAB8}" type="presParOf" srcId="{2CCAE2AF-31C3-4159-98B2-08CFD60283B5}" destId="{FB7941BC-D0A0-447D-8CE4-76E1F50016E1}" srcOrd="1" destOrd="0" presId="urn:microsoft.com/office/officeart/2016/7/layout/LinearArrowProcessNumbered"/>
    <dgm:cxn modelId="{A02141FD-5E80-4899-A746-7EA6F4BCE185}" type="presParOf" srcId="{FB7941BC-D0A0-447D-8CE4-76E1F50016E1}" destId="{2D6525AF-CDED-4D09-9606-F75A343B0423}" srcOrd="0" destOrd="0" presId="urn:microsoft.com/office/officeart/2016/7/layout/LinearArrowProcessNumbered"/>
    <dgm:cxn modelId="{E855491B-4489-47FE-A465-86667866C5F0}" type="presParOf" srcId="{FB7941BC-D0A0-447D-8CE4-76E1F50016E1}" destId="{DDA88F71-2F87-4025-844C-F2D6CC15170C}" srcOrd="1" destOrd="0" presId="urn:microsoft.com/office/officeart/2016/7/layout/LinearArrowProcessNumbered"/>
    <dgm:cxn modelId="{C8981333-7576-42C0-84F2-7FB358669C0E}" type="presParOf" srcId="{FB7941BC-D0A0-447D-8CE4-76E1F50016E1}" destId="{FFF0EA13-7B64-440F-BAB5-B4D1EA064121}" srcOrd="2" destOrd="0" presId="urn:microsoft.com/office/officeart/2016/7/layout/LinearArrowProcessNumbered"/>
    <dgm:cxn modelId="{24A6BABD-DBB1-45FE-A998-8D322EFC7EDF}" type="presParOf" srcId="{FB7941BC-D0A0-447D-8CE4-76E1F50016E1}" destId="{DF8D5323-1036-4C42-A76E-3DD29C78C40E}" srcOrd="3" destOrd="0" presId="urn:microsoft.com/office/officeart/2016/7/layout/LinearArrowProcessNumbered"/>
    <dgm:cxn modelId="{C8A77A35-76DF-4D22-8FA7-85D8FAB8A44D}" type="presParOf" srcId="{2CCAE2AF-31C3-4159-98B2-08CFD60283B5}" destId="{61EF9D27-C285-4B47-86B4-86CFAC317595}" srcOrd="2" destOrd="0" presId="urn:microsoft.com/office/officeart/2016/7/layout/LinearArrow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C59CB05-5394-4FE6-A318-9D68C1365E52}" type="doc">
      <dgm:prSet loTypeId="urn:microsoft.com/office/officeart/2005/8/layout/vList2" loCatId="list" qsTypeId="urn:microsoft.com/office/officeart/2005/8/quickstyle/simple1" qsCatId="simple" csTypeId="urn:microsoft.com/office/officeart/2005/8/colors/accent0_1" csCatId="mainScheme"/>
      <dgm:spPr/>
      <dgm:t>
        <a:bodyPr/>
        <a:lstStyle/>
        <a:p>
          <a:endParaRPr lang="it-IT"/>
        </a:p>
      </dgm:t>
    </dgm:pt>
    <dgm:pt modelId="{4DA5D8A2-D324-4052-AED3-BFB41CB101B3}">
      <dgm:prSet/>
      <dgm:spPr/>
      <dgm:t>
        <a:bodyPr/>
        <a:lstStyle/>
        <a:p>
          <a:r>
            <a:rPr lang="it-IT" b="1"/>
            <a:t>Colonne o righe multiple</a:t>
          </a:r>
          <a:endParaRPr lang="it-IT"/>
        </a:p>
      </dgm:t>
    </dgm:pt>
    <dgm:pt modelId="{5B8A6E0A-9385-4DBA-9B0E-61F9F68C1220}" type="parTrans" cxnId="{D755DDD3-CCC6-46F8-B025-B8A9CF07C047}">
      <dgm:prSet/>
      <dgm:spPr/>
      <dgm:t>
        <a:bodyPr/>
        <a:lstStyle/>
        <a:p>
          <a:endParaRPr lang="it-IT"/>
        </a:p>
      </dgm:t>
    </dgm:pt>
    <dgm:pt modelId="{FE6528BC-010A-437E-ADCA-2B04BB9F6AE1}" type="sibTrans" cxnId="{D755DDD3-CCC6-46F8-B025-B8A9CF07C047}">
      <dgm:prSet/>
      <dgm:spPr/>
      <dgm:t>
        <a:bodyPr/>
        <a:lstStyle/>
        <a:p>
          <a:endParaRPr lang="it-IT"/>
        </a:p>
      </dgm:t>
    </dgm:pt>
    <dgm:pt modelId="{0DA6D9F0-BF58-4BB4-8F4E-053D7AEB5D1E}">
      <dgm:prSet/>
      <dgm:spPr/>
      <dgm:t>
        <a:bodyPr/>
        <a:lstStyle/>
        <a:p>
          <a:r>
            <a:rPr lang="it-IT" dirty="0"/>
            <a:t>Potete inserire più colonne o righe contemporaneamente anziché inserirne una alla volta.</a:t>
          </a:r>
        </a:p>
      </dgm:t>
    </dgm:pt>
    <dgm:pt modelId="{CA2F9790-BF6D-4850-BC83-80C5B2978F98}" type="parTrans" cxnId="{71216AAB-F401-424C-800D-A6EEE472023E}">
      <dgm:prSet/>
      <dgm:spPr/>
      <dgm:t>
        <a:bodyPr/>
        <a:lstStyle/>
        <a:p>
          <a:endParaRPr lang="it-IT"/>
        </a:p>
      </dgm:t>
    </dgm:pt>
    <dgm:pt modelId="{D64CDC38-9C71-4ECE-96FC-7C6A39AA611E}" type="sibTrans" cxnId="{71216AAB-F401-424C-800D-A6EEE472023E}">
      <dgm:prSet/>
      <dgm:spPr/>
      <dgm:t>
        <a:bodyPr/>
        <a:lstStyle/>
        <a:p>
          <a:endParaRPr lang="it-IT"/>
        </a:p>
      </dgm:t>
    </dgm:pt>
    <dgm:pt modelId="{4700B7E5-424D-4B5A-9B6B-D0520814C9CC}">
      <dgm:prSet/>
      <dgm:spPr/>
      <dgm:t>
        <a:bodyPr/>
        <a:lstStyle/>
        <a:p>
          <a:r>
            <a:rPr lang="it-IT"/>
            <a:t>1) Evidenziate le colonne o righe necessarie facendo clic sulla prima e trascinando fino a ottenerne il numero richiesto.</a:t>
          </a:r>
        </a:p>
      </dgm:t>
    </dgm:pt>
    <dgm:pt modelId="{0EF37439-613E-46DD-8A2C-669A3CAFB951}" type="parTrans" cxnId="{0802CCE7-43DF-456C-B6A2-00C416600B0C}">
      <dgm:prSet/>
      <dgm:spPr/>
      <dgm:t>
        <a:bodyPr/>
        <a:lstStyle/>
        <a:p>
          <a:endParaRPr lang="it-IT"/>
        </a:p>
      </dgm:t>
    </dgm:pt>
    <dgm:pt modelId="{74F8378E-0CAF-40BC-AB31-F423E8F59B96}" type="sibTrans" cxnId="{0802CCE7-43DF-456C-B6A2-00C416600B0C}">
      <dgm:prSet/>
      <dgm:spPr/>
      <dgm:t>
        <a:bodyPr/>
        <a:lstStyle/>
        <a:p>
          <a:endParaRPr lang="it-IT"/>
        </a:p>
      </dgm:t>
    </dgm:pt>
    <dgm:pt modelId="{5038DC7A-F92C-42C0-B0E5-9BBA37AB6A55}">
      <dgm:prSet/>
      <dgm:spPr/>
      <dgm:t>
        <a:bodyPr/>
        <a:lstStyle/>
        <a:p>
          <a:r>
            <a:rPr lang="it-IT"/>
            <a:t>2) Procedete come per inserire una singola colonna o riga. Il numero specificato di righe/colonne verrà inserito al di sopra o alla sinistra della prima che avete selezionato</a:t>
          </a:r>
        </a:p>
      </dgm:t>
    </dgm:pt>
    <dgm:pt modelId="{BAA3E0AA-DDCB-4B67-8054-06A8C33CBA6D}" type="parTrans" cxnId="{A2849C8B-8358-4921-AC99-118EFFA8A632}">
      <dgm:prSet/>
      <dgm:spPr/>
      <dgm:t>
        <a:bodyPr/>
        <a:lstStyle/>
        <a:p>
          <a:endParaRPr lang="it-IT"/>
        </a:p>
      </dgm:t>
    </dgm:pt>
    <dgm:pt modelId="{C102ABA6-5791-43D9-920F-3607C05351BF}" type="sibTrans" cxnId="{A2849C8B-8358-4921-AC99-118EFFA8A632}">
      <dgm:prSet/>
      <dgm:spPr/>
      <dgm:t>
        <a:bodyPr/>
        <a:lstStyle/>
        <a:p>
          <a:endParaRPr lang="it-IT"/>
        </a:p>
      </dgm:t>
    </dgm:pt>
    <dgm:pt modelId="{34C1105B-EAFA-4AB5-8CC0-6218EF0A275B}" type="pres">
      <dgm:prSet presAssocID="{4C59CB05-5394-4FE6-A318-9D68C1365E52}" presName="linear" presStyleCnt="0">
        <dgm:presLayoutVars>
          <dgm:animLvl val="lvl"/>
          <dgm:resizeHandles val="exact"/>
        </dgm:presLayoutVars>
      </dgm:prSet>
      <dgm:spPr/>
    </dgm:pt>
    <dgm:pt modelId="{EE0378B0-AF68-48DA-80E6-C1D35C2C691F}" type="pres">
      <dgm:prSet presAssocID="{4DA5D8A2-D324-4052-AED3-BFB41CB101B3}" presName="parentText" presStyleLbl="node1" presStyleIdx="0" presStyleCnt="2">
        <dgm:presLayoutVars>
          <dgm:chMax val="0"/>
          <dgm:bulletEnabled val="1"/>
        </dgm:presLayoutVars>
      </dgm:prSet>
      <dgm:spPr/>
    </dgm:pt>
    <dgm:pt modelId="{C3BDC962-F031-42D8-82CD-F82E476021F2}" type="pres">
      <dgm:prSet presAssocID="{FE6528BC-010A-437E-ADCA-2B04BB9F6AE1}" presName="spacer" presStyleCnt="0"/>
      <dgm:spPr/>
    </dgm:pt>
    <dgm:pt modelId="{E00EC973-5CF3-4B41-B33A-A458BE0CD35C}" type="pres">
      <dgm:prSet presAssocID="{0DA6D9F0-BF58-4BB4-8F4E-053D7AEB5D1E}" presName="parentText" presStyleLbl="node1" presStyleIdx="1" presStyleCnt="2">
        <dgm:presLayoutVars>
          <dgm:chMax val="0"/>
          <dgm:bulletEnabled val="1"/>
        </dgm:presLayoutVars>
      </dgm:prSet>
      <dgm:spPr/>
    </dgm:pt>
    <dgm:pt modelId="{6BAC0AB9-0188-47F1-BD9C-B2EB0777DBEF}" type="pres">
      <dgm:prSet presAssocID="{0DA6D9F0-BF58-4BB4-8F4E-053D7AEB5D1E}" presName="childText" presStyleLbl="revTx" presStyleIdx="0" presStyleCnt="1">
        <dgm:presLayoutVars>
          <dgm:bulletEnabled val="1"/>
        </dgm:presLayoutVars>
      </dgm:prSet>
      <dgm:spPr/>
    </dgm:pt>
  </dgm:ptLst>
  <dgm:cxnLst>
    <dgm:cxn modelId="{DB9A1913-89A0-4AC4-8852-07CA2CB48C63}" type="presOf" srcId="{4C59CB05-5394-4FE6-A318-9D68C1365E52}" destId="{34C1105B-EAFA-4AB5-8CC0-6218EF0A275B}" srcOrd="0" destOrd="0" presId="urn:microsoft.com/office/officeart/2005/8/layout/vList2"/>
    <dgm:cxn modelId="{6FA2B330-FABE-43D2-9077-BE4945659CD7}" type="presOf" srcId="{5038DC7A-F92C-42C0-B0E5-9BBA37AB6A55}" destId="{6BAC0AB9-0188-47F1-BD9C-B2EB0777DBEF}" srcOrd="0" destOrd="1" presId="urn:microsoft.com/office/officeart/2005/8/layout/vList2"/>
    <dgm:cxn modelId="{DA04A55B-8CEC-41EC-BA3C-05F4BA482190}" type="presOf" srcId="{4700B7E5-424D-4B5A-9B6B-D0520814C9CC}" destId="{6BAC0AB9-0188-47F1-BD9C-B2EB0777DBEF}" srcOrd="0" destOrd="0" presId="urn:microsoft.com/office/officeart/2005/8/layout/vList2"/>
    <dgm:cxn modelId="{A2849C8B-8358-4921-AC99-118EFFA8A632}" srcId="{0DA6D9F0-BF58-4BB4-8F4E-053D7AEB5D1E}" destId="{5038DC7A-F92C-42C0-B0E5-9BBA37AB6A55}" srcOrd="1" destOrd="0" parTransId="{BAA3E0AA-DDCB-4B67-8054-06A8C33CBA6D}" sibTransId="{C102ABA6-5791-43D9-920F-3607C05351BF}"/>
    <dgm:cxn modelId="{71216AAB-F401-424C-800D-A6EEE472023E}" srcId="{4C59CB05-5394-4FE6-A318-9D68C1365E52}" destId="{0DA6D9F0-BF58-4BB4-8F4E-053D7AEB5D1E}" srcOrd="1" destOrd="0" parTransId="{CA2F9790-BF6D-4850-BC83-80C5B2978F98}" sibTransId="{D64CDC38-9C71-4ECE-96FC-7C6A39AA611E}"/>
    <dgm:cxn modelId="{579782AF-BF98-41A1-85A9-07A674107101}" type="presOf" srcId="{4DA5D8A2-D324-4052-AED3-BFB41CB101B3}" destId="{EE0378B0-AF68-48DA-80E6-C1D35C2C691F}" srcOrd="0" destOrd="0" presId="urn:microsoft.com/office/officeart/2005/8/layout/vList2"/>
    <dgm:cxn modelId="{D755DDD3-CCC6-46F8-B025-B8A9CF07C047}" srcId="{4C59CB05-5394-4FE6-A318-9D68C1365E52}" destId="{4DA5D8A2-D324-4052-AED3-BFB41CB101B3}" srcOrd="0" destOrd="0" parTransId="{5B8A6E0A-9385-4DBA-9B0E-61F9F68C1220}" sibTransId="{FE6528BC-010A-437E-ADCA-2B04BB9F6AE1}"/>
    <dgm:cxn modelId="{0802CCE7-43DF-456C-B6A2-00C416600B0C}" srcId="{0DA6D9F0-BF58-4BB4-8F4E-053D7AEB5D1E}" destId="{4700B7E5-424D-4B5A-9B6B-D0520814C9CC}" srcOrd="0" destOrd="0" parTransId="{0EF37439-613E-46DD-8A2C-669A3CAFB951}" sibTransId="{74F8378E-0CAF-40BC-AB31-F423E8F59B96}"/>
    <dgm:cxn modelId="{B24574EB-151C-4C9A-A373-93CEF569F483}" type="presOf" srcId="{0DA6D9F0-BF58-4BB4-8F4E-053D7AEB5D1E}" destId="{E00EC973-5CF3-4B41-B33A-A458BE0CD35C}" srcOrd="0" destOrd="0" presId="urn:microsoft.com/office/officeart/2005/8/layout/vList2"/>
    <dgm:cxn modelId="{26F0315C-57A1-41A5-9B88-2AD58D269174}" type="presParOf" srcId="{34C1105B-EAFA-4AB5-8CC0-6218EF0A275B}" destId="{EE0378B0-AF68-48DA-80E6-C1D35C2C691F}" srcOrd="0" destOrd="0" presId="urn:microsoft.com/office/officeart/2005/8/layout/vList2"/>
    <dgm:cxn modelId="{AF2FEFB0-68EC-42CD-93EC-CB9B7C2BBDCF}" type="presParOf" srcId="{34C1105B-EAFA-4AB5-8CC0-6218EF0A275B}" destId="{C3BDC962-F031-42D8-82CD-F82E476021F2}" srcOrd="1" destOrd="0" presId="urn:microsoft.com/office/officeart/2005/8/layout/vList2"/>
    <dgm:cxn modelId="{86FDCD7E-A29F-4CD8-BAE1-93E60086C508}" type="presParOf" srcId="{34C1105B-EAFA-4AB5-8CC0-6218EF0A275B}" destId="{E00EC973-5CF3-4B41-B33A-A458BE0CD35C}" srcOrd="2" destOrd="0" presId="urn:microsoft.com/office/officeart/2005/8/layout/vList2"/>
    <dgm:cxn modelId="{4ACE757C-886B-478A-B432-B0FEF9CDFACA}" type="presParOf" srcId="{34C1105B-EAFA-4AB5-8CC0-6218EF0A275B}" destId="{6BAC0AB9-0188-47F1-BD9C-B2EB0777DBEF}"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0965C54-0D67-4130-898E-422A2B8172A3}" type="doc">
      <dgm:prSet loTypeId="urn:microsoft.com/office/officeart/2005/8/layout/vList2" loCatId="list" qsTypeId="urn:microsoft.com/office/officeart/2005/8/quickstyle/simple1" qsCatId="simple" csTypeId="urn:microsoft.com/office/officeart/2005/8/colors/accent0_1" csCatId="mainScheme"/>
      <dgm:spPr/>
      <dgm:t>
        <a:bodyPr/>
        <a:lstStyle/>
        <a:p>
          <a:endParaRPr lang="it-IT"/>
        </a:p>
      </dgm:t>
    </dgm:pt>
    <dgm:pt modelId="{0B0ED160-A4E4-460C-9EB4-EA627366E5A6}">
      <dgm:prSet/>
      <dgm:spPr/>
      <dgm:t>
        <a:bodyPr/>
        <a:lstStyle/>
        <a:p>
          <a:r>
            <a:rPr lang="it-IT" b="1"/>
            <a:t>Singola colonna o riga</a:t>
          </a:r>
          <a:endParaRPr lang="it-IT"/>
        </a:p>
      </dgm:t>
    </dgm:pt>
    <dgm:pt modelId="{52F75D40-9320-4E0D-85C6-DB5BBE226E63}" type="parTrans" cxnId="{4E861BAD-B2DE-410E-9559-2DBB359D3E4D}">
      <dgm:prSet/>
      <dgm:spPr/>
      <dgm:t>
        <a:bodyPr/>
        <a:lstStyle/>
        <a:p>
          <a:endParaRPr lang="it-IT"/>
        </a:p>
      </dgm:t>
    </dgm:pt>
    <dgm:pt modelId="{77B2E7DF-5728-40EC-85FF-3427E3F525C9}" type="sibTrans" cxnId="{4E861BAD-B2DE-410E-9559-2DBB359D3E4D}">
      <dgm:prSet/>
      <dgm:spPr/>
      <dgm:t>
        <a:bodyPr/>
        <a:lstStyle/>
        <a:p>
          <a:endParaRPr lang="it-IT"/>
        </a:p>
      </dgm:t>
    </dgm:pt>
    <dgm:pt modelId="{E7A66343-6FF8-4C5C-8BB4-3BB3479F70AC}">
      <dgm:prSet/>
      <dgm:spPr/>
      <dgm:t>
        <a:bodyPr/>
        <a:lstStyle/>
        <a:p>
          <a:r>
            <a:rPr lang="it-IT"/>
            <a:t>Potete eliminare una singola colonna o riga solo usando il mouse:</a:t>
          </a:r>
        </a:p>
      </dgm:t>
    </dgm:pt>
    <dgm:pt modelId="{1197B0FB-201A-4E1D-9E5A-146D22882365}" type="parTrans" cxnId="{F24B6D84-1A32-400E-A5E9-C2C57B74338C}">
      <dgm:prSet/>
      <dgm:spPr/>
      <dgm:t>
        <a:bodyPr/>
        <a:lstStyle/>
        <a:p>
          <a:endParaRPr lang="it-IT"/>
        </a:p>
      </dgm:t>
    </dgm:pt>
    <dgm:pt modelId="{8BBDA0D1-9202-420A-B307-413A13AEA533}" type="sibTrans" cxnId="{F24B6D84-1A32-400E-A5E9-C2C57B74338C}">
      <dgm:prSet/>
      <dgm:spPr/>
      <dgm:t>
        <a:bodyPr/>
        <a:lstStyle/>
        <a:p>
          <a:endParaRPr lang="it-IT"/>
        </a:p>
      </dgm:t>
    </dgm:pt>
    <dgm:pt modelId="{0397FC61-A5A8-4807-8505-0964027AC9B5}">
      <dgm:prSet/>
      <dgm:spPr/>
      <dgm:t>
        <a:bodyPr/>
        <a:lstStyle/>
        <a:p>
          <a:r>
            <a:rPr lang="it-IT"/>
            <a:t>1) Selezionate la colonna o riga da eliminare.</a:t>
          </a:r>
        </a:p>
      </dgm:t>
    </dgm:pt>
    <dgm:pt modelId="{AFF0DF9D-420A-4C49-BB88-ED39982EC528}" type="parTrans" cxnId="{8D95D91C-CE29-4B21-BE17-B8D3EA681368}">
      <dgm:prSet/>
      <dgm:spPr/>
      <dgm:t>
        <a:bodyPr/>
        <a:lstStyle/>
        <a:p>
          <a:endParaRPr lang="it-IT"/>
        </a:p>
      </dgm:t>
    </dgm:pt>
    <dgm:pt modelId="{DB5E3E65-424A-4333-952C-07855F63BE67}" type="sibTrans" cxnId="{8D95D91C-CE29-4B21-BE17-B8D3EA681368}">
      <dgm:prSet/>
      <dgm:spPr/>
      <dgm:t>
        <a:bodyPr/>
        <a:lstStyle/>
        <a:p>
          <a:endParaRPr lang="it-IT"/>
        </a:p>
      </dgm:t>
    </dgm:pt>
    <dgm:pt modelId="{C3163130-4497-484F-8693-3460F734D497}">
      <dgm:prSet/>
      <dgm:spPr/>
      <dgm:t>
        <a:bodyPr/>
        <a:lstStyle/>
        <a:p>
          <a:r>
            <a:rPr lang="it-IT"/>
            <a:t>2) Fate clic sull'intestazione della colonna o riga con il pulsante destro.</a:t>
          </a:r>
        </a:p>
      </dgm:t>
    </dgm:pt>
    <dgm:pt modelId="{9D642D4E-F8D4-4C68-B5F0-4F1D0B4C63B6}" type="parTrans" cxnId="{8FE195B5-6DB7-400E-AA8D-6F3DAC7A9226}">
      <dgm:prSet/>
      <dgm:spPr/>
      <dgm:t>
        <a:bodyPr/>
        <a:lstStyle/>
        <a:p>
          <a:endParaRPr lang="it-IT"/>
        </a:p>
      </dgm:t>
    </dgm:pt>
    <dgm:pt modelId="{AE31ADBB-6272-4631-87B6-BA82DB02616B}" type="sibTrans" cxnId="{8FE195B5-6DB7-400E-AA8D-6F3DAC7A9226}">
      <dgm:prSet/>
      <dgm:spPr/>
      <dgm:t>
        <a:bodyPr/>
        <a:lstStyle/>
        <a:p>
          <a:endParaRPr lang="it-IT"/>
        </a:p>
      </dgm:t>
    </dgm:pt>
    <dgm:pt modelId="{96AA7A1D-FDCA-466F-8B1F-E0DB62CFCAF6}">
      <dgm:prSet/>
      <dgm:spPr/>
      <dgm:t>
        <a:bodyPr/>
        <a:lstStyle/>
        <a:p>
          <a:r>
            <a:rPr lang="it-IT"/>
            <a:t>3) Selezionate </a:t>
          </a:r>
          <a:r>
            <a:rPr lang="it-IT" b="1"/>
            <a:t>Elimina colonne </a:t>
          </a:r>
          <a:r>
            <a:rPr lang="it-IT"/>
            <a:t>o </a:t>
          </a:r>
          <a:r>
            <a:rPr lang="it-IT" b="1"/>
            <a:t>Elimina righe </a:t>
          </a:r>
          <a:r>
            <a:rPr lang="it-IT"/>
            <a:t>dal menu a comparsa</a:t>
          </a:r>
        </a:p>
      </dgm:t>
    </dgm:pt>
    <dgm:pt modelId="{F03ED6A7-7EB3-4AB6-95CB-209557949B0E}" type="parTrans" cxnId="{82A69FE6-8377-404F-A0D2-BCCE7AF5E0D7}">
      <dgm:prSet/>
      <dgm:spPr/>
      <dgm:t>
        <a:bodyPr/>
        <a:lstStyle/>
        <a:p>
          <a:endParaRPr lang="it-IT"/>
        </a:p>
      </dgm:t>
    </dgm:pt>
    <dgm:pt modelId="{0F6379F9-D472-49F8-BEF2-E9BB0CE2985A}" type="sibTrans" cxnId="{82A69FE6-8377-404F-A0D2-BCCE7AF5E0D7}">
      <dgm:prSet/>
      <dgm:spPr/>
      <dgm:t>
        <a:bodyPr/>
        <a:lstStyle/>
        <a:p>
          <a:endParaRPr lang="it-IT"/>
        </a:p>
      </dgm:t>
    </dgm:pt>
    <dgm:pt modelId="{D8786BD3-0C2C-4174-8AFC-2567F87E4296}" type="pres">
      <dgm:prSet presAssocID="{40965C54-0D67-4130-898E-422A2B8172A3}" presName="linear" presStyleCnt="0">
        <dgm:presLayoutVars>
          <dgm:animLvl val="lvl"/>
          <dgm:resizeHandles val="exact"/>
        </dgm:presLayoutVars>
      </dgm:prSet>
      <dgm:spPr/>
    </dgm:pt>
    <dgm:pt modelId="{8AB66857-A647-4632-BC24-73ECBC92AA3A}" type="pres">
      <dgm:prSet presAssocID="{0B0ED160-A4E4-460C-9EB4-EA627366E5A6}" presName="parentText" presStyleLbl="node1" presStyleIdx="0" presStyleCnt="2">
        <dgm:presLayoutVars>
          <dgm:chMax val="0"/>
          <dgm:bulletEnabled val="1"/>
        </dgm:presLayoutVars>
      </dgm:prSet>
      <dgm:spPr/>
    </dgm:pt>
    <dgm:pt modelId="{2F6699C6-B71D-4CAE-8EEA-303F088B618C}" type="pres">
      <dgm:prSet presAssocID="{77B2E7DF-5728-40EC-85FF-3427E3F525C9}" presName="spacer" presStyleCnt="0"/>
      <dgm:spPr/>
    </dgm:pt>
    <dgm:pt modelId="{4F0FF12E-5CA4-4C84-8F75-D5B2B8A4E304}" type="pres">
      <dgm:prSet presAssocID="{E7A66343-6FF8-4C5C-8BB4-3BB3479F70AC}" presName="parentText" presStyleLbl="node1" presStyleIdx="1" presStyleCnt="2">
        <dgm:presLayoutVars>
          <dgm:chMax val="0"/>
          <dgm:bulletEnabled val="1"/>
        </dgm:presLayoutVars>
      </dgm:prSet>
      <dgm:spPr/>
    </dgm:pt>
    <dgm:pt modelId="{D098A9D7-21C1-4452-BA1B-CFE572813DC0}" type="pres">
      <dgm:prSet presAssocID="{E7A66343-6FF8-4C5C-8BB4-3BB3479F70AC}" presName="childText" presStyleLbl="revTx" presStyleIdx="0" presStyleCnt="1">
        <dgm:presLayoutVars>
          <dgm:bulletEnabled val="1"/>
        </dgm:presLayoutVars>
      </dgm:prSet>
      <dgm:spPr/>
    </dgm:pt>
  </dgm:ptLst>
  <dgm:cxnLst>
    <dgm:cxn modelId="{8D95D91C-CE29-4B21-BE17-B8D3EA681368}" srcId="{E7A66343-6FF8-4C5C-8BB4-3BB3479F70AC}" destId="{0397FC61-A5A8-4807-8505-0964027AC9B5}" srcOrd="0" destOrd="0" parTransId="{AFF0DF9D-420A-4C49-BB88-ED39982EC528}" sibTransId="{DB5E3E65-424A-4333-952C-07855F63BE67}"/>
    <dgm:cxn modelId="{F0C6D329-2817-4ADE-AAFD-BE4142D5A773}" type="presOf" srcId="{C3163130-4497-484F-8693-3460F734D497}" destId="{D098A9D7-21C1-4452-BA1B-CFE572813DC0}" srcOrd="0" destOrd="1" presId="urn:microsoft.com/office/officeart/2005/8/layout/vList2"/>
    <dgm:cxn modelId="{F3BA0E77-8E37-4570-9D59-DE04EEE479AA}" type="presOf" srcId="{40965C54-0D67-4130-898E-422A2B8172A3}" destId="{D8786BD3-0C2C-4174-8AFC-2567F87E4296}" srcOrd="0" destOrd="0" presId="urn:microsoft.com/office/officeart/2005/8/layout/vList2"/>
    <dgm:cxn modelId="{F24B6D84-1A32-400E-A5E9-C2C57B74338C}" srcId="{40965C54-0D67-4130-898E-422A2B8172A3}" destId="{E7A66343-6FF8-4C5C-8BB4-3BB3479F70AC}" srcOrd="1" destOrd="0" parTransId="{1197B0FB-201A-4E1D-9E5A-146D22882365}" sibTransId="{8BBDA0D1-9202-420A-B307-413A13AEA533}"/>
    <dgm:cxn modelId="{36DA2285-E455-4D08-8FF1-3C9572DCEAA6}" type="presOf" srcId="{0B0ED160-A4E4-460C-9EB4-EA627366E5A6}" destId="{8AB66857-A647-4632-BC24-73ECBC92AA3A}" srcOrd="0" destOrd="0" presId="urn:microsoft.com/office/officeart/2005/8/layout/vList2"/>
    <dgm:cxn modelId="{4E861BAD-B2DE-410E-9559-2DBB359D3E4D}" srcId="{40965C54-0D67-4130-898E-422A2B8172A3}" destId="{0B0ED160-A4E4-460C-9EB4-EA627366E5A6}" srcOrd="0" destOrd="0" parTransId="{52F75D40-9320-4E0D-85C6-DB5BBE226E63}" sibTransId="{77B2E7DF-5728-40EC-85FF-3427E3F525C9}"/>
    <dgm:cxn modelId="{8FE195B5-6DB7-400E-AA8D-6F3DAC7A9226}" srcId="{E7A66343-6FF8-4C5C-8BB4-3BB3479F70AC}" destId="{C3163130-4497-484F-8693-3460F734D497}" srcOrd="1" destOrd="0" parTransId="{9D642D4E-F8D4-4C68-B5F0-4F1D0B4C63B6}" sibTransId="{AE31ADBB-6272-4631-87B6-BA82DB02616B}"/>
    <dgm:cxn modelId="{9A2F7ADA-3CA0-4B9D-A499-A51966FE547D}" type="presOf" srcId="{0397FC61-A5A8-4807-8505-0964027AC9B5}" destId="{D098A9D7-21C1-4452-BA1B-CFE572813DC0}" srcOrd="0" destOrd="0" presId="urn:microsoft.com/office/officeart/2005/8/layout/vList2"/>
    <dgm:cxn modelId="{930488DE-1DE8-4869-BD4A-69F5E6D47431}" type="presOf" srcId="{96AA7A1D-FDCA-466F-8B1F-E0DB62CFCAF6}" destId="{D098A9D7-21C1-4452-BA1B-CFE572813DC0}" srcOrd="0" destOrd="2" presId="urn:microsoft.com/office/officeart/2005/8/layout/vList2"/>
    <dgm:cxn modelId="{82A69FE6-8377-404F-A0D2-BCCE7AF5E0D7}" srcId="{E7A66343-6FF8-4C5C-8BB4-3BB3479F70AC}" destId="{96AA7A1D-FDCA-466F-8B1F-E0DB62CFCAF6}" srcOrd="2" destOrd="0" parTransId="{F03ED6A7-7EB3-4AB6-95CB-209557949B0E}" sibTransId="{0F6379F9-D472-49F8-BEF2-E9BB0CE2985A}"/>
    <dgm:cxn modelId="{DC71F8F2-C269-4CD4-BF5D-FE479A407608}" type="presOf" srcId="{E7A66343-6FF8-4C5C-8BB4-3BB3479F70AC}" destId="{4F0FF12E-5CA4-4C84-8F75-D5B2B8A4E304}" srcOrd="0" destOrd="0" presId="urn:microsoft.com/office/officeart/2005/8/layout/vList2"/>
    <dgm:cxn modelId="{B1F9E32B-EC6D-43DE-B3D6-C82C0AB9274D}" type="presParOf" srcId="{D8786BD3-0C2C-4174-8AFC-2567F87E4296}" destId="{8AB66857-A647-4632-BC24-73ECBC92AA3A}" srcOrd="0" destOrd="0" presId="urn:microsoft.com/office/officeart/2005/8/layout/vList2"/>
    <dgm:cxn modelId="{4E12A862-F1E1-4804-91CD-47A9FA23EC7B}" type="presParOf" srcId="{D8786BD3-0C2C-4174-8AFC-2567F87E4296}" destId="{2F6699C6-B71D-4CAE-8EEA-303F088B618C}" srcOrd="1" destOrd="0" presId="urn:microsoft.com/office/officeart/2005/8/layout/vList2"/>
    <dgm:cxn modelId="{446FBE47-303C-4AC0-9123-9C06E256E221}" type="presParOf" srcId="{D8786BD3-0C2C-4174-8AFC-2567F87E4296}" destId="{4F0FF12E-5CA4-4C84-8F75-D5B2B8A4E304}" srcOrd="2" destOrd="0" presId="urn:microsoft.com/office/officeart/2005/8/layout/vList2"/>
    <dgm:cxn modelId="{D18C6FAF-594C-4207-A262-5944CA510BD7}" type="presParOf" srcId="{D8786BD3-0C2C-4174-8AFC-2567F87E4296}" destId="{D098A9D7-21C1-4452-BA1B-CFE572813DC0}"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6E4870B-5769-47DF-B783-32D8AC1CD086}" type="doc">
      <dgm:prSet loTypeId="urn:microsoft.com/office/officeart/2005/8/layout/vList2" loCatId="list" qsTypeId="urn:microsoft.com/office/officeart/2005/8/quickstyle/simple1" qsCatId="simple" csTypeId="urn:microsoft.com/office/officeart/2005/8/colors/accent0_1" csCatId="mainScheme"/>
      <dgm:spPr/>
      <dgm:t>
        <a:bodyPr/>
        <a:lstStyle/>
        <a:p>
          <a:endParaRPr lang="it-IT"/>
        </a:p>
      </dgm:t>
    </dgm:pt>
    <dgm:pt modelId="{02B26D66-4F70-4E38-B7C8-A7DF888FDD1E}">
      <dgm:prSet/>
      <dgm:spPr/>
      <dgm:t>
        <a:bodyPr/>
        <a:lstStyle/>
        <a:p>
          <a:r>
            <a:rPr lang="it-IT" b="1"/>
            <a:t>Colonne o righe multiple</a:t>
          </a:r>
          <a:endParaRPr lang="it-IT"/>
        </a:p>
      </dgm:t>
    </dgm:pt>
    <dgm:pt modelId="{C654EA5C-851E-431D-AF52-B7A5D969C64A}" type="parTrans" cxnId="{2055494D-3BBA-4167-8332-94F2910C122C}">
      <dgm:prSet/>
      <dgm:spPr/>
      <dgm:t>
        <a:bodyPr/>
        <a:lstStyle/>
        <a:p>
          <a:endParaRPr lang="it-IT"/>
        </a:p>
      </dgm:t>
    </dgm:pt>
    <dgm:pt modelId="{49D33E53-A61D-437E-B2BA-272061196E23}" type="sibTrans" cxnId="{2055494D-3BBA-4167-8332-94F2910C122C}">
      <dgm:prSet/>
      <dgm:spPr/>
      <dgm:t>
        <a:bodyPr/>
        <a:lstStyle/>
        <a:p>
          <a:endParaRPr lang="it-IT"/>
        </a:p>
      </dgm:t>
    </dgm:pt>
    <dgm:pt modelId="{E5CE9A55-0BD1-48F6-AB6C-6EFE21C1FB10}">
      <dgm:prSet/>
      <dgm:spPr/>
      <dgm:t>
        <a:bodyPr/>
        <a:lstStyle/>
        <a:p>
          <a:r>
            <a:rPr lang="it-IT"/>
            <a:t>Potete eliminare più colonne o righe contemporaneamente anziché eliminarne una alla volta.</a:t>
          </a:r>
        </a:p>
      </dgm:t>
    </dgm:pt>
    <dgm:pt modelId="{F984248F-B5A1-4775-865F-6A18D105599C}" type="parTrans" cxnId="{49E80AE2-F8B3-4B6C-A726-73C9FD496A57}">
      <dgm:prSet/>
      <dgm:spPr/>
      <dgm:t>
        <a:bodyPr/>
        <a:lstStyle/>
        <a:p>
          <a:endParaRPr lang="it-IT"/>
        </a:p>
      </dgm:t>
    </dgm:pt>
    <dgm:pt modelId="{9C3B9BDF-B3FD-40A7-BC2B-3DAA5287DC4F}" type="sibTrans" cxnId="{49E80AE2-F8B3-4B6C-A726-73C9FD496A57}">
      <dgm:prSet/>
      <dgm:spPr/>
      <dgm:t>
        <a:bodyPr/>
        <a:lstStyle/>
        <a:p>
          <a:endParaRPr lang="it-IT"/>
        </a:p>
      </dgm:t>
    </dgm:pt>
    <dgm:pt modelId="{615129EB-FF17-4954-932E-A552F54EAE4D}">
      <dgm:prSet/>
      <dgm:spPr/>
      <dgm:t>
        <a:bodyPr/>
        <a:lstStyle/>
        <a:p>
          <a:r>
            <a:rPr lang="it-IT"/>
            <a:t>1) Evidenziate le colonne o righe necessarie facendo clic sulla prima e trascinando fino a ottenerne il numero richiesto.</a:t>
          </a:r>
        </a:p>
      </dgm:t>
    </dgm:pt>
    <dgm:pt modelId="{0FAA4E6B-C292-414E-BF5B-F8516DDE37EE}" type="parTrans" cxnId="{B14C8BBC-DAA0-4CD1-8A8D-94CF0EC3F9F3}">
      <dgm:prSet/>
      <dgm:spPr/>
      <dgm:t>
        <a:bodyPr/>
        <a:lstStyle/>
        <a:p>
          <a:endParaRPr lang="it-IT"/>
        </a:p>
      </dgm:t>
    </dgm:pt>
    <dgm:pt modelId="{4AA5B5A3-DD8C-4C40-865C-2A42B255E1CA}" type="sibTrans" cxnId="{B14C8BBC-DAA0-4CD1-8A8D-94CF0EC3F9F3}">
      <dgm:prSet/>
      <dgm:spPr/>
      <dgm:t>
        <a:bodyPr/>
        <a:lstStyle/>
        <a:p>
          <a:endParaRPr lang="it-IT"/>
        </a:p>
      </dgm:t>
    </dgm:pt>
    <dgm:pt modelId="{958867AE-6DB9-43C0-8156-D2D832E056BD}">
      <dgm:prSet/>
      <dgm:spPr/>
      <dgm:t>
        <a:bodyPr/>
        <a:lstStyle/>
        <a:p>
          <a:r>
            <a:rPr lang="it-IT"/>
            <a:t>2) Procedete come per eliminare una singola colonna o riga.</a:t>
          </a:r>
        </a:p>
      </dgm:t>
    </dgm:pt>
    <dgm:pt modelId="{242025EB-3F77-46CF-A185-F1BB1FEB92F8}" type="parTrans" cxnId="{96FC09A1-7BD6-4977-A4C3-585B5A9F1A21}">
      <dgm:prSet/>
      <dgm:spPr/>
      <dgm:t>
        <a:bodyPr/>
        <a:lstStyle/>
        <a:p>
          <a:endParaRPr lang="it-IT"/>
        </a:p>
      </dgm:t>
    </dgm:pt>
    <dgm:pt modelId="{EBACCE19-DA1C-400C-BE2A-4E8F595593BD}" type="sibTrans" cxnId="{96FC09A1-7BD6-4977-A4C3-585B5A9F1A21}">
      <dgm:prSet/>
      <dgm:spPr/>
      <dgm:t>
        <a:bodyPr/>
        <a:lstStyle/>
        <a:p>
          <a:endParaRPr lang="it-IT"/>
        </a:p>
      </dgm:t>
    </dgm:pt>
    <dgm:pt modelId="{DC007AA3-4D08-49AD-963F-3483CBA23C8A}" type="pres">
      <dgm:prSet presAssocID="{F6E4870B-5769-47DF-B783-32D8AC1CD086}" presName="linear" presStyleCnt="0">
        <dgm:presLayoutVars>
          <dgm:animLvl val="lvl"/>
          <dgm:resizeHandles val="exact"/>
        </dgm:presLayoutVars>
      </dgm:prSet>
      <dgm:spPr/>
    </dgm:pt>
    <dgm:pt modelId="{BFD3DD00-CE41-4534-8B84-9EA31AF90752}" type="pres">
      <dgm:prSet presAssocID="{02B26D66-4F70-4E38-B7C8-A7DF888FDD1E}" presName="parentText" presStyleLbl="node1" presStyleIdx="0" presStyleCnt="2">
        <dgm:presLayoutVars>
          <dgm:chMax val="0"/>
          <dgm:bulletEnabled val="1"/>
        </dgm:presLayoutVars>
      </dgm:prSet>
      <dgm:spPr/>
    </dgm:pt>
    <dgm:pt modelId="{96D184D9-BD17-4FBA-BC33-FB50E3FA361C}" type="pres">
      <dgm:prSet presAssocID="{49D33E53-A61D-437E-B2BA-272061196E23}" presName="spacer" presStyleCnt="0"/>
      <dgm:spPr/>
    </dgm:pt>
    <dgm:pt modelId="{38CEC9F6-44F0-49BE-AA86-4E3AA8486B53}" type="pres">
      <dgm:prSet presAssocID="{E5CE9A55-0BD1-48F6-AB6C-6EFE21C1FB10}" presName="parentText" presStyleLbl="node1" presStyleIdx="1" presStyleCnt="2">
        <dgm:presLayoutVars>
          <dgm:chMax val="0"/>
          <dgm:bulletEnabled val="1"/>
        </dgm:presLayoutVars>
      </dgm:prSet>
      <dgm:spPr/>
    </dgm:pt>
    <dgm:pt modelId="{693EF0F9-E697-4DB0-88CC-0059B3F11E46}" type="pres">
      <dgm:prSet presAssocID="{E5CE9A55-0BD1-48F6-AB6C-6EFE21C1FB10}" presName="childText" presStyleLbl="revTx" presStyleIdx="0" presStyleCnt="1">
        <dgm:presLayoutVars>
          <dgm:bulletEnabled val="1"/>
        </dgm:presLayoutVars>
      </dgm:prSet>
      <dgm:spPr/>
    </dgm:pt>
  </dgm:ptLst>
  <dgm:cxnLst>
    <dgm:cxn modelId="{2055494D-3BBA-4167-8332-94F2910C122C}" srcId="{F6E4870B-5769-47DF-B783-32D8AC1CD086}" destId="{02B26D66-4F70-4E38-B7C8-A7DF888FDD1E}" srcOrd="0" destOrd="0" parTransId="{C654EA5C-851E-431D-AF52-B7A5D969C64A}" sibTransId="{49D33E53-A61D-437E-B2BA-272061196E23}"/>
    <dgm:cxn modelId="{DD192255-0516-4D52-8BE2-3E333C614324}" type="presOf" srcId="{615129EB-FF17-4954-932E-A552F54EAE4D}" destId="{693EF0F9-E697-4DB0-88CC-0059B3F11E46}" srcOrd="0" destOrd="0" presId="urn:microsoft.com/office/officeart/2005/8/layout/vList2"/>
    <dgm:cxn modelId="{1CA76293-86C6-4C5E-81AC-23F1B5881605}" type="presOf" srcId="{F6E4870B-5769-47DF-B783-32D8AC1CD086}" destId="{DC007AA3-4D08-49AD-963F-3483CBA23C8A}" srcOrd="0" destOrd="0" presId="urn:microsoft.com/office/officeart/2005/8/layout/vList2"/>
    <dgm:cxn modelId="{96FC09A1-7BD6-4977-A4C3-585B5A9F1A21}" srcId="{E5CE9A55-0BD1-48F6-AB6C-6EFE21C1FB10}" destId="{958867AE-6DB9-43C0-8156-D2D832E056BD}" srcOrd="1" destOrd="0" parTransId="{242025EB-3F77-46CF-A185-F1BB1FEB92F8}" sibTransId="{EBACCE19-DA1C-400C-BE2A-4E8F595593BD}"/>
    <dgm:cxn modelId="{B14C8BBC-DAA0-4CD1-8A8D-94CF0EC3F9F3}" srcId="{E5CE9A55-0BD1-48F6-AB6C-6EFE21C1FB10}" destId="{615129EB-FF17-4954-932E-A552F54EAE4D}" srcOrd="0" destOrd="0" parTransId="{0FAA4E6B-C292-414E-BF5B-F8516DDE37EE}" sibTransId="{4AA5B5A3-DD8C-4C40-865C-2A42B255E1CA}"/>
    <dgm:cxn modelId="{662062BD-6E48-4052-A033-D4612BE7986B}" type="presOf" srcId="{958867AE-6DB9-43C0-8156-D2D832E056BD}" destId="{693EF0F9-E697-4DB0-88CC-0059B3F11E46}" srcOrd="0" destOrd="1" presId="urn:microsoft.com/office/officeart/2005/8/layout/vList2"/>
    <dgm:cxn modelId="{49E80AE2-F8B3-4B6C-A726-73C9FD496A57}" srcId="{F6E4870B-5769-47DF-B783-32D8AC1CD086}" destId="{E5CE9A55-0BD1-48F6-AB6C-6EFE21C1FB10}" srcOrd="1" destOrd="0" parTransId="{F984248F-B5A1-4775-865F-6A18D105599C}" sibTransId="{9C3B9BDF-B3FD-40A7-BC2B-3DAA5287DC4F}"/>
    <dgm:cxn modelId="{3A0F1EE4-DDDE-4921-AEF7-D8441C7EEAAF}" type="presOf" srcId="{02B26D66-4F70-4E38-B7C8-A7DF888FDD1E}" destId="{BFD3DD00-CE41-4534-8B84-9EA31AF90752}" srcOrd="0" destOrd="0" presId="urn:microsoft.com/office/officeart/2005/8/layout/vList2"/>
    <dgm:cxn modelId="{EF4CC0FE-7621-489B-806E-E37388C6EC3E}" type="presOf" srcId="{E5CE9A55-0BD1-48F6-AB6C-6EFE21C1FB10}" destId="{38CEC9F6-44F0-49BE-AA86-4E3AA8486B53}" srcOrd="0" destOrd="0" presId="urn:microsoft.com/office/officeart/2005/8/layout/vList2"/>
    <dgm:cxn modelId="{9A78F01A-4220-40F9-B2CF-D8780DF3F67B}" type="presParOf" srcId="{DC007AA3-4D08-49AD-963F-3483CBA23C8A}" destId="{BFD3DD00-CE41-4534-8B84-9EA31AF90752}" srcOrd="0" destOrd="0" presId="urn:microsoft.com/office/officeart/2005/8/layout/vList2"/>
    <dgm:cxn modelId="{FC5090EA-DE2C-4C7F-A57C-CDAF9A1391C0}" type="presParOf" srcId="{DC007AA3-4D08-49AD-963F-3483CBA23C8A}" destId="{96D184D9-BD17-4FBA-BC33-FB50E3FA361C}" srcOrd="1" destOrd="0" presId="urn:microsoft.com/office/officeart/2005/8/layout/vList2"/>
    <dgm:cxn modelId="{3F3DC16C-B15F-4E63-9277-6AAC2C253481}" type="presParOf" srcId="{DC007AA3-4D08-49AD-963F-3483CBA23C8A}" destId="{38CEC9F6-44F0-49BE-AA86-4E3AA8486B53}" srcOrd="2" destOrd="0" presId="urn:microsoft.com/office/officeart/2005/8/layout/vList2"/>
    <dgm:cxn modelId="{E9938B7A-D6AE-453C-84BE-6CCD9B901262}" type="presParOf" srcId="{DC007AA3-4D08-49AD-963F-3483CBA23C8A}" destId="{693EF0F9-E697-4DB0-88CC-0059B3F11E46}"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74C4DC80-3270-49F7-8E1C-87CF6FEBBE0B}"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it-IT"/>
        </a:p>
      </dgm:t>
    </dgm:pt>
    <dgm:pt modelId="{777F133B-B2B2-483E-9A8B-667F4816B5FC}">
      <dgm:prSet/>
      <dgm:spPr/>
      <dgm:t>
        <a:bodyPr/>
        <a:lstStyle/>
        <a:p>
          <a:r>
            <a:rPr lang="it-IT" dirty="0"/>
            <a:t>Tutte le operazioni precedenti sono incluse nel menù FOGLIO</a:t>
          </a:r>
        </a:p>
      </dgm:t>
    </dgm:pt>
    <dgm:pt modelId="{B92A9934-8E7B-446E-A8D1-2DD83D8F0FDA}" type="parTrans" cxnId="{088F70EE-366C-4A45-BF23-4ABD6809EE16}">
      <dgm:prSet/>
      <dgm:spPr/>
      <dgm:t>
        <a:bodyPr/>
        <a:lstStyle/>
        <a:p>
          <a:endParaRPr lang="it-IT"/>
        </a:p>
      </dgm:t>
    </dgm:pt>
    <dgm:pt modelId="{B4DCCC2A-D31A-4FA0-BC17-0BEFB6F0EACF}" type="sibTrans" cxnId="{088F70EE-366C-4A45-BF23-4ABD6809EE16}">
      <dgm:prSet/>
      <dgm:spPr/>
      <dgm:t>
        <a:bodyPr/>
        <a:lstStyle/>
        <a:p>
          <a:endParaRPr lang="it-IT"/>
        </a:p>
      </dgm:t>
    </dgm:pt>
    <dgm:pt modelId="{816EFDC5-467A-407B-BEAB-4909F6BC51E4}" type="pres">
      <dgm:prSet presAssocID="{74C4DC80-3270-49F7-8E1C-87CF6FEBBE0B}" presName="vert0" presStyleCnt="0">
        <dgm:presLayoutVars>
          <dgm:dir/>
          <dgm:animOne val="branch"/>
          <dgm:animLvl val="lvl"/>
        </dgm:presLayoutVars>
      </dgm:prSet>
      <dgm:spPr/>
    </dgm:pt>
    <dgm:pt modelId="{3A455713-050F-45EC-8CA9-E0759BDD8473}" type="pres">
      <dgm:prSet presAssocID="{777F133B-B2B2-483E-9A8B-667F4816B5FC}" presName="thickLine" presStyleLbl="alignNode1" presStyleIdx="0" presStyleCnt="1"/>
      <dgm:spPr/>
    </dgm:pt>
    <dgm:pt modelId="{96A71424-3144-466D-972A-34C940D5A720}" type="pres">
      <dgm:prSet presAssocID="{777F133B-B2B2-483E-9A8B-667F4816B5FC}" presName="horz1" presStyleCnt="0"/>
      <dgm:spPr/>
    </dgm:pt>
    <dgm:pt modelId="{2212DC99-FAAB-4B0E-8BCB-8A168F1367F7}" type="pres">
      <dgm:prSet presAssocID="{777F133B-B2B2-483E-9A8B-667F4816B5FC}" presName="tx1" presStyleLbl="revTx" presStyleIdx="0" presStyleCnt="1"/>
      <dgm:spPr/>
    </dgm:pt>
    <dgm:pt modelId="{7DF6F1D5-F370-45FE-97E5-EFFDDD98CE2D}" type="pres">
      <dgm:prSet presAssocID="{777F133B-B2B2-483E-9A8B-667F4816B5FC}" presName="vert1" presStyleCnt="0"/>
      <dgm:spPr/>
    </dgm:pt>
  </dgm:ptLst>
  <dgm:cxnLst>
    <dgm:cxn modelId="{EAEA7DB9-D454-4A86-9C69-C58EA07551A8}" type="presOf" srcId="{777F133B-B2B2-483E-9A8B-667F4816B5FC}" destId="{2212DC99-FAAB-4B0E-8BCB-8A168F1367F7}" srcOrd="0" destOrd="0" presId="urn:microsoft.com/office/officeart/2008/layout/LinedList"/>
    <dgm:cxn modelId="{088F70EE-366C-4A45-BF23-4ABD6809EE16}" srcId="{74C4DC80-3270-49F7-8E1C-87CF6FEBBE0B}" destId="{777F133B-B2B2-483E-9A8B-667F4816B5FC}" srcOrd="0" destOrd="0" parTransId="{B92A9934-8E7B-446E-A8D1-2DD83D8F0FDA}" sibTransId="{B4DCCC2A-D31A-4FA0-BC17-0BEFB6F0EACF}"/>
    <dgm:cxn modelId="{8720F1F1-C8F6-46FE-AC9B-2FAC70DFDCFB}" type="presOf" srcId="{74C4DC80-3270-49F7-8E1C-87CF6FEBBE0B}" destId="{816EFDC5-467A-407B-BEAB-4909F6BC51E4}" srcOrd="0" destOrd="0" presId="urn:microsoft.com/office/officeart/2008/layout/LinedList"/>
    <dgm:cxn modelId="{9281BC53-02E9-43D6-B9B1-D36CB76A574F}" type="presParOf" srcId="{816EFDC5-467A-407B-BEAB-4909F6BC51E4}" destId="{3A455713-050F-45EC-8CA9-E0759BDD8473}" srcOrd="0" destOrd="0" presId="urn:microsoft.com/office/officeart/2008/layout/LinedList"/>
    <dgm:cxn modelId="{9669411D-DC54-4ED7-A844-8D2AC6B15449}" type="presParOf" srcId="{816EFDC5-467A-407B-BEAB-4909F6BC51E4}" destId="{96A71424-3144-466D-972A-34C940D5A720}" srcOrd="1" destOrd="0" presId="urn:microsoft.com/office/officeart/2008/layout/LinedList"/>
    <dgm:cxn modelId="{8E115438-AEC4-467F-BBB2-BD19D981CBC6}" type="presParOf" srcId="{96A71424-3144-466D-972A-34C940D5A720}" destId="{2212DC99-FAAB-4B0E-8BCB-8A168F1367F7}" srcOrd="0" destOrd="0" presId="urn:microsoft.com/office/officeart/2008/layout/LinedList"/>
    <dgm:cxn modelId="{69E0E026-8E0A-4875-830D-3EEE3E5BC698}" type="presParOf" srcId="{96A71424-3144-466D-972A-34C940D5A720}" destId="{7DF6F1D5-F370-45FE-97E5-EFFDDD98CE2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2D0F9E56-F4CF-4802-AC26-4F5A88C61FE8}" type="doc">
      <dgm:prSet loTypeId="urn:microsoft.com/office/officeart/2005/8/layout/default" loCatId="list" qsTypeId="urn:microsoft.com/office/officeart/2005/8/quickstyle/simple1" qsCatId="simple" csTypeId="urn:microsoft.com/office/officeart/2005/8/colors/accent0_1" csCatId="mainScheme" phldr="1"/>
      <dgm:spPr/>
      <dgm:t>
        <a:bodyPr/>
        <a:lstStyle/>
        <a:p>
          <a:endParaRPr lang="it-IT"/>
        </a:p>
      </dgm:t>
    </dgm:pt>
    <dgm:pt modelId="{6AA40A94-8F87-4AE9-992F-5E71BC7480BA}">
      <dgm:prSet/>
      <dgm:spPr/>
      <dgm:t>
        <a:bodyPr/>
        <a:lstStyle/>
        <a:p>
          <a:r>
            <a:rPr lang="it-IT" dirty="0"/>
            <a:t>Numero</a:t>
          </a:r>
        </a:p>
      </dgm:t>
    </dgm:pt>
    <dgm:pt modelId="{24B4DD0E-15F3-41FF-9A18-68BAF2296A45}" type="parTrans" cxnId="{0C7BCF8E-FF1B-4264-BF25-C06035123E60}">
      <dgm:prSet/>
      <dgm:spPr/>
      <dgm:t>
        <a:bodyPr/>
        <a:lstStyle/>
        <a:p>
          <a:endParaRPr lang="it-IT"/>
        </a:p>
      </dgm:t>
    </dgm:pt>
    <dgm:pt modelId="{F082496A-E698-4580-93E2-A70C0A29E481}" type="sibTrans" cxnId="{0C7BCF8E-FF1B-4264-BF25-C06035123E60}">
      <dgm:prSet/>
      <dgm:spPr/>
      <dgm:t>
        <a:bodyPr/>
        <a:lstStyle/>
        <a:p>
          <a:endParaRPr lang="it-IT"/>
        </a:p>
      </dgm:t>
    </dgm:pt>
    <dgm:pt modelId="{26FE5CE3-F34F-4CD1-964A-749ED66AAEEE}">
      <dgm:prSet/>
      <dgm:spPr/>
      <dgm:t>
        <a:bodyPr/>
        <a:lstStyle/>
        <a:p>
          <a:r>
            <a:rPr lang="it-IT" dirty="0"/>
            <a:t>Data</a:t>
          </a:r>
        </a:p>
      </dgm:t>
    </dgm:pt>
    <dgm:pt modelId="{A88A306F-9AC1-4933-9232-8562E5731284}" type="parTrans" cxnId="{BF6111A6-251C-48FE-98EB-19232BDDDB05}">
      <dgm:prSet/>
      <dgm:spPr/>
      <dgm:t>
        <a:bodyPr/>
        <a:lstStyle/>
        <a:p>
          <a:endParaRPr lang="it-IT"/>
        </a:p>
      </dgm:t>
    </dgm:pt>
    <dgm:pt modelId="{4F0CB38C-CF8B-442C-94EF-1E3E4B72FAB9}" type="sibTrans" cxnId="{BF6111A6-251C-48FE-98EB-19232BDDDB05}">
      <dgm:prSet/>
      <dgm:spPr/>
      <dgm:t>
        <a:bodyPr/>
        <a:lstStyle/>
        <a:p>
          <a:endParaRPr lang="it-IT"/>
        </a:p>
      </dgm:t>
    </dgm:pt>
    <dgm:pt modelId="{84E1A84F-4F85-4BDA-85C1-568A23620470}">
      <dgm:prSet/>
      <dgm:spPr/>
      <dgm:t>
        <a:bodyPr/>
        <a:lstStyle/>
        <a:p>
          <a:r>
            <a:rPr lang="it-IT"/>
            <a:t>Valuta</a:t>
          </a:r>
        </a:p>
      </dgm:t>
    </dgm:pt>
    <dgm:pt modelId="{ED7AF1D0-05F7-4E69-8960-646D487BCA90}" type="parTrans" cxnId="{9EFF8408-DCFB-46B4-8B35-88042F81734E}">
      <dgm:prSet/>
      <dgm:spPr/>
      <dgm:t>
        <a:bodyPr/>
        <a:lstStyle/>
        <a:p>
          <a:endParaRPr lang="it-IT"/>
        </a:p>
      </dgm:t>
    </dgm:pt>
    <dgm:pt modelId="{109C1967-8352-468E-B075-9AE23DF269DA}" type="sibTrans" cxnId="{9EFF8408-DCFB-46B4-8B35-88042F81734E}">
      <dgm:prSet/>
      <dgm:spPr/>
      <dgm:t>
        <a:bodyPr/>
        <a:lstStyle/>
        <a:p>
          <a:endParaRPr lang="it-IT"/>
        </a:p>
      </dgm:t>
    </dgm:pt>
    <dgm:pt modelId="{ADA153E1-EA34-472A-AEA2-6DBCC550FD07}">
      <dgm:prSet/>
      <dgm:spPr/>
      <dgm:t>
        <a:bodyPr/>
        <a:lstStyle/>
        <a:p>
          <a:r>
            <a:rPr lang="it-IT"/>
            <a:t>Percentuale</a:t>
          </a:r>
        </a:p>
      </dgm:t>
    </dgm:pt>
    <dgm:pt modelId="{306D3B26-F4A0-4A3C-9AE6-5DED5C02F58A}" type="parTrans" cxnId="{92032008-8212-4212-AC43-FA397B78B7AC}">
      <dgm:prSet/>
      <dgm:spPr/>
      <dgm:t>
        <a:bodyPr/>
        <a:lstStyle/>
        <a:p>
          <a:endParaRPr lang="it-IT"/>
        </a:p>
      </dgm:t>
    </dgm:pt>
    <dgm:pt modelId="{B0D6204F-5917-4A36-8259-ABECCB0EB6AF}" type="sibTrans" cxnId="{92032008-8212-4212-AC43-FA397B78B7AC}">
      <dgm:prSet/>
      <dgm:spPr/>
      <dgm:t>
        <a:bodyPr/>
        <a:lstStyle/>
        <a:p>
          <a:endParaRPr lang="it-IT"/>
        </a:p>
      </dgm:t>
    </dgm:pt>
    <dgm:pt modelId="{7B7508EE-082C-4CD2-BD50-6234C411CD86}" type="pres">
      <dgm:prSet presAssocID="{2D0F9E56-F4CF-4802-AC26-4F5A88C61FE8}" presName="diagram" presStyleCnt="0">
        <dgm:presLayoutVars>
          <dgm:dir/>
          <dgm:resizeHandles val="exact"/>
        </dgm:presLayoutVars>
      </dgm:prSet>
      <dgm:spPr/>
    </dgm:pt>
    <dgm:pt modelId="{34287626-8E53-4445-B95E-C53FA6484F3D}" type="pres">
      <dgm:prSet presAssocID="{6AA40A94-8F87-4AE9-992F-5E71BC7480BA}" presName="node" presStyleLbl="node1" presStyleIdx="0" presStyleCnt="4">
        <dgm:presLayoutVars>
          <dgm:bulletEnabled val="1"/>
        </dgm:presLayoutVars>
      </dgm:prSet>
      <dgm:spPr/>
    </dgm:pt>
    <dgm:pt modelId="{E5567DE8-FE8F-4C8E-9D32-EC0EF9B81B9A}" type="pres">
      <dgm:prSet presAssocID="{F082496A-E698-4580-93E2-A70C0A29E481}" presName="sibTrans" presStyleCnt="0"/>
      <dgm:spPr/>
    </dgm:pt>
    <dgm:pt modelId="{AE1505D3-4CCD-45BF-B682-3557DEBA099C}" type="pres">
      <dgm:prSet presAssocID="{26FE5CE3-F34F-4CD1-964A-749ED66AAEEE}" presName="node" presStyleLbl="node1" presStyleIdx="1" presStyleCnt="4">
        <dgm:presLayoutVars>
          <dgm:bulletEnabled val="1"/>
        </dgm:presLayoutVars>
      </dgm:prSet>
      <dgm:spPr/>
    </dgm:pt>
    <dgm:pt modelId="{E54B54AE-1111-4350-9557-A386F981A8BF}" type="pres">
      <dgm:prSet presAssocID="{4F0CB38C-CF8B-442C-94EF-1E3E4B72FAB9}" presName="sibTrans" presStyleCnt="0"/>
      <dgm:spPr/>
    </dgm:pt>
    <dgm:pt modelId="{0688A56E-75A5-4792-AC41-DCCBF466AF73}" type="pres">
      <dgm:prSet presAssocID="{84E1A84F-4F85-4BDA-85C1-568A23620470}" presName="node" presStyleLbl="node1" presStyleIdx="2" presStyleCnt="4">
        <dgm:presLayoutVars>
          <dgm:bulletEnabled val="1"/>
        </dgm:presLayoutVars>
      </dgm:prSet>
      <dgm:spPr/>
    </dgm:pt>
    <dgm:pt modelId="{CD6BA599-44E5-416E-9B70-FA0EF9AB7129}" type="pres">
      <dgm:prSet presAssocID="{109C1967-8352-468E-B075-9AE23DF269DA}" presName="sibTrans" presStyleCnt="0"/>
      <dgm:spPr/>
    </dgm:pt>
    <dgm:pt modelId="{C1176B2B-CB3F-462E-81A6-A0CE85C59A10}" type="pres">
      <dgm:prSet presAssocID="{ADA153E1-EA34-472A-AEA2-6DBCC550FD07}" presName="node" presStyleLbl="node1" presStyleIdx="3" presStyleCnt="4">
        <dgm:presLayoutVars>
          <dgm:bulletEnabled val="1"/>
        </dgm:presLayoutVars>
      </dgm:prSet>
      <dgm:spPr/>
    </dgm:pt>
  </dgm:ptLst>
  <dgm:cxnLst>
    <dgm:cxn modelId="{92032008-8212-4212-AC43-FA397B78B7AC}" srcId="{2D0F9E56-F4CF-4802-AC26-4F5A88C61FE8}" destId="{ADA153E1-EA34-472A-AEA2-6DBCC550FD07}" srcOrd="3" destOrd="0" parTransId="{306D3B26-F4A0-4A3C-9AE6-5DED5C02F58A}" sibTransId="{B0D6204F-5917-4A36-8259-ABECCB0EB6AF}"/>
    <dgm:cxn modelId="{9EFF8408-DCFB-46B4-8B35-88042F81734E}" srcId="{2D0F9E56-F4CF-4802-AC26-4F5A88C61FE8}" destId="{84E1A84F-4F85-4BDA-85C1-568A23620470}" srcOrd="2" destOrd="0" parTransId="{ED7AF1D0-05F7-4E69-8960-646D487BCA90}" sibTransId="{109C1967-8352-468E-B075-9AE23DF269DA}"/>
    <dgm:cxn modelId="{0C7BCF8E-FF1B-4264-BF25-C06035123E60}" srcId="{2D0F9E56-F4CF-4802-AC26-4F5A88C61FE8}" destId="{6AA40A94-8F87-4AE9-992F-5E71BC7480BA}" srcOrd="0" destOrd="0" parTransId="{24B4DD0E-15F3-41FF-9A18-68BAF2296A45}" sibTransId="{F082496A-E698-4580-93E2-A70C0A29E481}"/>
    <dgm:cxn modelId="{0251099B-3C78-4BD1-866E-07C2C7980B40}" type="presOf" srcId="{ADA153E1-EA34-472A-AEA2-6DBCC550FD07}" destId="{C1176B2B-CB3F-462E-81A6-A0CE85C59A10}" srcOrd="0" destOrd="0" presId="urn:microsoft.com/office/officeart/2005/8/layout/default"/>
    <dgm:cxn modelId="{BF6111A6-251C-48FE-98EB-19232BDDDB05}" srcId="{2D0F9E56-F4CF-4802-AC26-4F5A88C61FE8}" destId="{26FE5CE3-F34F-4CD1-964A-749ED66AAEEE}" srcOrd="1" destOrd="0" parTransId="{A88A306F-9AC1-4933-9232-8562E5731284}" sibTransId="{4F0CB38C-CF8B-442C-94EF-1E3E4B72FAB9}"/>
    <dgm:cxn modelId="{8CC0DFB1-DF94-4ADC-AFAD-E2933CF67BAF}" type="presOf" srcId="{84E1A84F-4F85-4BDA-85C1-568A23620470}" destId="{0688A56E-75A5-4792-AC41-DCCBF466AF73}" srcOrd="0" destOrd="0" presId="urn:microsoft.com/office/officeart/2005/8/layout/default"/>
    <dgm:cxn modelId="{A510BFBA-B195-415B-AEF2-2BCF879A18F4}" type="presOf" srcId="{2D0F9E56-F4CF-4802-AC26-4F5A88C61FE8}" destId="{7B7508EE-082C-4CD2-BD50-6234C411CD86}" srcOrd="0" destOrd="0" presId="urn:microsoft.com/office/officeart/2005/8/layout/default"/>
    <dgm:cxn modelId="{D0CE84BF-DC03-4A9B-9E91-DA1464B07F44}" type="presOf" srcId="{6AA40A94-8F87-4AE9-992F-5E71BC7480BA}" destId="{34287626-8E53-4445-B95E-C53FA6484F3D}" srcOrd="0" destOrd="0" presId="urn:microsoft.com/office/officeart/2005/8/layout/default"/>
    <dgm:cxn modelId="{1C5BDFF3-2997-456A-9387-4532AC705561}" type="presOf" srcId="{26FE5CE3-F34F-4CD1-964A-749ED66AAEEE}" destId="{AE1505D3-4CCD-45BF-B682-3557DEBA099C}" srcOrd="0" destOrd="0" presId="urn:microsoft.com/office/officeart/2005/8/layout/default"/>
    <dgm:cxn modelId="{27C8FF2E-CA9E-418D-8054-0F9E2FAF1496}" type="presParOf" srcId="{7B7508EE-082C-4CD2-BD50-6234C411CD86}" destId="{34287626-8E53-4445-B95E-C53FA6484F3D}" srcOrd="0" destOrd="0" presId="urn:microsoft.com/office/officeart/2005/8/layout/default"/>
    <dgm:cxn modelId="{A178743A-7330-4D07-8492-F6492DD6B6B0}" type="presParOf" srcId="{7B7508EE-082C-4CD2-BD50-6234C411CD86}" destId="{E5567DE8-FE8F-4C8E-9D32-EC0EF9B81B9A}" srcOrd="1" destOrd="0" presId="urn:microsoft.com/office/officeart/2005/8/layout/default"/>
    <dgm:cxn modelId="{49293566-E154-49AB-BB94-21741EE70CCB}" type="presParOf" srcId="{7B7508EE-082C-4CD2-BD50-6234C411CD86}" destId="{AE1505D3-4CCD-45BF-B682-3557DEBA099C}" srcOrd="2" destOrd="0" presId="urn:microsoft.com/office/officeart/2005/8/layout/default"/>
    <dgm:cxn modelId="{0AC6BBEC-5115-4B40-BA57-C39AC63EE65B}" type="presParOf" srcId="{7B7508EE-082C-4CD2-BD50-6234C411CD86}" destId="{E54B54AE-1111-4350-9557-A386F981A8BF}" srcOrd="3" destOrd="0" presId="urn:microsoft.com/office/officeart/2005/8/layout/default"/>
    <dgm:cxn modelId="{7EB0AC5B-417E-4100-8DF0-130FBAAC958A}" type="presParOf" srcId="{7B7508EE-082C-4CD2-BD50-6234C411CD86}" destId="{0688A56E-75A5-4792-AC41-DCCBF466AF73}" srcOrd="4" destOrd="0" presId="urn:microsoft.com/office/officeart/2005/8/layout/default"/>
    <dgm:cxn modelId="{568D327A-D9EC-457E-BFE3-A5F2E76C95E7}" type="presParOf" srcId="{7B7508EE-082C-4CD2-BD50-6234C411CD86}" destId="{CD6BA599-44E5-416E-9B70-FA0EF9AB7129}" srcOrd="5" destOrd="0" presId="urn:microsoft.com/office/officeart/2005/8/layout/default"/>
    <dgm:cxn modelId="{2795C743-0EA5-47BE-A204-6D5504C0D80A}" type="presParOf" srcId="{7B7508EE-082C-4CD2-BD50-6234C411CD86}" destId="{C1176B2B-CB3F-462E-81A6-A0CE85C59A10}"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42E68230-3036-47B9-A170-C16817EDB79E}" type="doc">
      <dgm:prSet loTypeId="urn:microsoft.com/office/officeart/2005/8/layout/vList2" loCatId="list" qsTypeId="urn:microsoft.com/office/officeart/2005/8/quickstyle/simple5" qsCatId="simple" csTypeId="urn:microsoft.com/office/officeart/2005/8/colors/accent0_3" csCatId="mainScheme" phldr="1"/>
      <dgm:spPr/>
      <dgm:t>
        <a:bodyPr/>
        <a:lstStyle/>
        <a:p>
          <a:endParaRPr lang="it-IT"/>
        </a:p>
      </dgm:t>
    </dgm:pt>
    <dgm:pt modelId="{61EDA05B-1C9D-4A81-95B3-7DBE90F62C55}">
      <dgm:prSet/>
      <dgm:spPr/>
      <dgm:t>
        <a:bodyPr/>
        <a:lstStyle/>
        <a:p>
          <a:r>
            <a:rPr lang="it-IT" dirty="0"/>
            <a:t>Create una pagella delle materie che avete, con i voti di 5 persone</a:t>
          </a:r>
        </a:p>
      </dgm:t>
    </dgm:pt>
    <dgm:pt modelId="{66EAB513-8617-4DE9-9BFD-F799A4AE46DF}" type="parTrans" cxnId="{13A87DED-0AFD-4853-A18D-7CB8EB3D3764}">
      <dgm:prSet/>
      <dgm:spPr/>
      <dgm:t>
        <a:bodyPr/>
        <a:lstStyle/>
        <a:p>
          <a:endParaRPr lang="it-IT"/>
        </a:p>
      </dgm:t>
    </dgm:pt>
    <dgm:pt modelId="{44618C16-995B-433E-B3C3-887CD2FDCEDA}" type="sibTrans" cxnId="{13A87DED-0AFD-4853-A18D-7CB8EB3D3764}">
      <dgm:prSet/>
      <dgm:spPr/>
      <dgm:t>
        <a:bodyPr/>
        <a:lstStyle/>
        <a:p>
          <a:endParaRPr lang="it-IT"/>
        </a:p>
      </dgm:t>
    </dgm:pt>
    <dgm:pt modelId="{B44A20CC-7F5B-46AA-AC29-103DEBF3648B}" type="pres">
      <dgm:prSet presAssocID="{42E68230-3036-47B9-A170-C16817EDB79E}" presName="linear" presStyleCnt="0">
        <dgm:presLayoutVars>
          <dgm:animLvl val="lvl"/>
          <dgm:resizeHandles val="exact"/>
        </dgm:presLayoutVars>
      </dgm:prSet>
      <dgm:spPr/>
    </dgm:pt>
    <dgm:pt modelId="{63660697-A2A7-4232-B873-66B376BF29FF}" type="pres">
      <dgm:prSet presAssocID="{61EDA05B-1C9D-4A81-95B3-7DBE90F62C55}" presName="parentText" presStyleLbl="node1" presStyleIdx="0" presStyleCnt="1">
        <dgm:presLayoutVars>
          <dgm:chMax val="0"/>
          <dgm:bulletEnabled val="1"/>
        </dgm:presLayoutVars>
      </dgm:prSet>
      <dgm:spPr/>
    </dgm:pt>
  </dgm:ptLst>
  <dgm:cxnLst>
    <dgm:cxn modelId="{B743B0B8-C21A-4087-9E97-702E652C1C8F}" type="presOf" srcId="{42E68230-3036-47B9-A170-C16817EDB79E}" destId="{B44A20CC-7F5B-46AA-AC29-103DEBF3648B}" srcOrd="0" destOrd="0" presId="urn:microsoft.com/office/officeart/2005/8/layout/vList2"/>
    <dgm:cxn modelId="{AC582DC8-91F6-4019-B937-0E1B7116DFD5}" type="presOf" srcId="{61EDA05B-1C9D-4A81-95B3-7DBE90F62C55}" destId="{63660697-A2A7-4232-B873-66B376BF29FF}" srcOrd="0" destOrd="0" presId="urn:microsoft.com/office/officeart/2005/8/layout/vList2"/>
    <dgm:cxn modelId="{13A87DED-0AFD-4853-A18D-7CB8EB3D3764}" srcId="{42E68230-3036-47B9-A170-C16817EDB79E}" destId="{61EDA05B-1C9D-4A81-95B3-7DBE90F62C55}" srcOrd="0" destOrd="0" parTransId="{66EAB513-8617-4DE9-9BFD-F799A4AE46DF}" sibTransId="{44618C16-995B-433E-B3C3-887CD2FDCEDA}"/>
    <dgm:cxn modelId="{95EF4EDF-88B5-4508-AC2F-295D1D264C8F}" type="presParOf" srcId="{B44A20CC-7F5B-46AA-AC29-103DEBF3648B}" destId="{63660697-A2A7-4232-B873-66B376BF29F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64975ED-4316-4795-9654-D8EFCB794124}"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it-IT"/>
        </a:p>
      </dgm:t>
    </dgm:pt>
    <dgm:pt modelId="{8BB05809-479F-4317-986F-49B5034E75A1}">
      <dgm:prSet/>
      <dgm:spPr/>
      <dgm:t>
        <a:bodyPr/>
        <a:lstStyle/>
        <a:p>
          <a:r>
            <a:rPr lang="it-IT"/>
            <a:t>Quando dobbiamo eseguire la stessa operazione su tante celle vicine, dobbiamo riscrivere tante volte la formula?</a:t>
          </a:r>
        </a:p>
      </dgm:t>
    </dgm:pt>
    <dgm:pt modelId="{57568E25-D894-488C-AD80-5C3B10D3AE3F}" type="parTrans" cxnId="{0E51B2E8-54CD-4A2C-8AB4-8A83E2814B76}">
      <dgm:prSet/>
      <dgm:spPr/>
      <dgm:t>
        <a:bodyPr/>
        <a:lstStyle/>
        <a:p>
          <a:endParaRPr lang="it-IT"/>
        </a:p>
      </dgm:t>
    </dgm:pt>
    <dgm:pt modelId="{E699102C-E78E-4571-9B94-682BEF862E3B}" type="sibTrans" cxnId="{0E51B2E8-54CD-4A2C-8AB4-8A83E2814B76}">
      <dgm:prSet/>
      <dgm:spPr/>
      <dgm:t>
        <a:bodyPr/>
        <a:lstStyle/>
        <a:p>
          <a:endParaRPr lang="it-IT"/>
        </a:p>
      </dgm:t>
    </dgm:pt>
    <dgm:pt modelId="{19822A52-EA65-4220-A911-4B59CE350E60}" type="pres">
      <dgm:prSet presAssocID="{964975ED-4316-4795-9654-D8EFCB794124}" presName="vert0" presStyleCnt="0">
        <dgm:presLayoutVars>
          <dgm:dir/>
          <dgm:animOne val="branch"/>
          <dgm:animLvl val="lvl"/>
        </dgm:presLayoutVars>
      </dgm:prSet>
      <dgm:spPr/>
    </dgm:pt>
    <dgm:pt modelId="{3002A025-065B-43D7-BE92-09119EC4EAED}" type="pres">
      <dgm:prSet presAssocID="{8BB05809-479F-4317-986F-49B5034E75A1}" presName="thickLine" presStyleLbl="alignNode1" presStyleIdx="0" presStyleCnt="1"/>
      <dgm:spPr/>
    </dgm:pt>
    <dgm:pt modelId="{9A5ED57F-6526-4024-88ED-D5AD24CA45A1}" type="pres">
      <dgm:prSet presAssocID="{8BB05809-479F-4317-986F-49B5034E75A1}" presName="horz1" presStyleCnt="0"/>
      <dgm:spPr/>
    </dgm:pt>
    <dgm:pt modelId="{4F886FEF-63FA-4BF5-9ADB-FF793E0F85F3}" type="pres">
      <dgm:prSet presAssocID="{8BB05809-479F-4317-986F-49B5034E75A1}" presName="tx1" presStyleLbl="revTx" presStyleIdx="0" presStyleCnt="1"/>
      <dgm:spPr/>
    </dgm:pt>
    <dgm:pt modelId="{F846C20C-F93B-4D7E-B9E8-7521A7BEB30E}" type="pres">
      <dgm:prSet presAssocID="{8BB05809-479F-4317-986F-49B5034E75A1}" presName="vert1" presStyleCnt="0"/>
      <dgm:spPr/>
    </dgm:pt>
  </dgm:ptLst>
  <dgm:cxnLst>
    <dgm:cxn modelId="{41AB6395-D781-46D5-85BD-19D393E26AE5}" type="presOf" srcId="{964975ED-4316-4795-9654-D8EFCB794124}" destId="{19822A52-EA65-4220-A911-4B59CE350E60}" srcOrd="0" destOrd="0" presId="urn:microsoft.com/office/officeart/2008/layout/LinedList"/>
    <dgm:cxn modelId="{C3A387B4-6677-4C46-9342-C68E1CB09636}" type="presOf" srcId="{8BB05809-479F-4317-986F-49B5034E75A1}" destId="{4F886FEF-63FA-4BF5-9ADB-FF793E0F85F3}" srcOrd="0" destOrd="0" presId="urn:microsoft.com/office/officeart/2008/layout/LinedList"/>
    <dgm:cxn modelId="{0E51B2E8-54CD-4A2C-8AB4-8A83E2814B76}" srcId="{964975ED-4316-4795-9654-D8EFCB794124}" destId="{8BB05809-479F-4317-986F-49B5034E75A1}" srcOrd="0" destOrd="0" parTransId="{57568E25-D894-488C-AD80-5C3B10D3AE3F}" sibTransId="{E699102C-E78E-4571-9B94-682BEF862E3B}"/>
    <dgm:cxn modelId="{A41CE555-2AC4-4873-9857-CB39AB046E7F}" type="presParOf" srcId="{19822A52-EA65-4220-A911-4B59CE350E60}" destId="{3002A025-065B-43D7-BE92-09119EC4EAED}" srcOrd="0" destOrd="0" presId="urn:microsoft.com/office/officeart/2008/layout/LinedList"/>
    <dgm:cxn modelId="{55CC14FD-4591-4A30-AC34-3E43EAD451B0}" type="presParOf" srcId="{19822A52-EA65-4220-A911-4B59CE350E60}" destId="{9A5ED57F-6526-4024-88ED-D5AD24CA45A1}" srcOrd="1" destOrd="0" presId="urn:microsoft.com/office/officeart/2008/layout/LinedList"/>
    <dgm:cxn modelId="{969C9F6D-27E2-4D81-B68F-2DACC8903060}" type="presParOf" srcId="{9A5ED57F-6526-4024-88ED-D5AD24CA45A1}" destId="{4F886FEF-63FA-4BF5-9ADB-FF793E0F85F3}" srcOrd="0" destOrd="0" presId="urn:microsoft.com/office/officeart/2008/layout/LinedList"/>
    <dgm:cxn modelId="{17323628-2148-420E-8662-2882948E58D4}" type="presParOf" srcId="{9A5ED57F-6526-4024-88ED-D5AD24CA45A1}" destId="{F846C20C-F93B-4D7E-B9E8-7521A7BEB30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71DFA621-39E9-40C5-B5B0-9D106DB1E014}"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it-IT"/>
        </a:p>
      </dgm:t>
    </dgm:pt>
    <dgm:pt modelId="{A90E801D-11BB-4EEE-8B96-9B38094CF605}">
      <dgm:prSet/>
      <dgm:spPr/>
      <dgm:t>
        <a:bodyPr/>
        <a:lstStyle/>
        <a:p>
          <a:r>
            <a:rPr lang="it-IT" u="sng"/>
            <a:t>No, non dobbiamo riscrivere la formula</a:t>
          </a:r>
          <a:r>
            <a:rPr lang="it-IT"/>
            <a:t> tante volte quante sono le celle dove vogliamo che venga eseguito il calcolo. La soluzione consiste nel riportare la prima e unica formula nelle altre celle. Come? Utilizzando la </a:t>
          </a:r>
          <a:r>
            <a:rPr lang="it-IT" b="1"/>
            <a:t>funzionalità di riempimento automatico.</a:t>
          </a:r>
          <a:endParaRPr lang="it-IT"/>
        </a:p>
      </dgm:t>
    </dgm:pt>
    <dgm:pt modelId="{6760398E-812B-4D73-968F-90CA40B1ABF1}" type="parTrans" cxnId="{DEED6C15-829A-4C87-B2C7-FAA8854D960A}">
      <dgm:prSet/>
      <dgm:spPr/>
      <dgm:t>
        <a:bodyPr/>
        <a:lstStyle/>
        <a:p>
          <a:endParaRPr lang="it-IT"/>
        </a:p>
      </dgm:t>
    </dgm:pt>
    <dgm:pt modelId="{709D5B1A-3B40-4C80-870D-DC76852166E4}" type="sibTrans" cxnId="{DEED6C15-829A-4C87-B2C7-FAA8854D960A}">
      <dgm:prSet/>
      <dgm:spPr/>
      <dgm:t>
        <a:bodyPr/>
        <a:lstStyle/>
        <a:p>
          <a:endParaRPr lang="it-IT"/>
        </a:p>
      </dgm:t>
    </dgm:pt>
    <dgm:pt modelId="{A5282FEA-026C-4DFB-8109-1E35C7BF75B0}">
      <dgm:prSet/>
      <dgm:spPr/>
      <dgm:t>
        <a:bodyPr/>
        <a:lstStyle/>
        <a:p>
          <a:r>
            <a:rPr lang="it-IT"/>
            <a:t>Questo modo di aggiornare le formule risulta molto comodo quando si hanno tabelle in cui in ogni riga vi sono le stesse informazioni e le formule hanno la stessa struttura</a:t>
          </a:r>
        </a:p>
      </dgm:t>
    </dgm:pt>
    <dgm:pt modelId="{0D57AF1D-45A9-4817-8DF1-EDE9EA436C81}" type="parTrans" cxnId="{F69C61A4-C5DE-4A90-BC56-D35F064CB9BE}">
      <dgm:prSet/>
      <dgm:spPr/>
      <dgm:t>
        <a:bodyPr/>
        <a:lstStyle/>
        <a:p>
          <a:endParaRPr lang="it-IT"/>
        </a:p>
      </dgm:t>
    </dgm:pt>
    <dgm:pt modelId="{940D2A24-9C6A-4220-BA63-29B85DB72750}" type="sibTrans" cxnId="{F69C61A4-C5DE-4A90-BC56-D35F064CB9BE}">
      <dgm:prSet/>
      <dgm:spPr/>
      <dgm:t>
        <a:bodyPr/>
        <a:lstStyle/>
        <a:p>
          <a:endParaRPr lang="it-IT"/>
        </a:p>
      </dgm:t>
    </dgm:pt>
    <dgm:pt modelId="{C4818B5F-BF17-4DB1-89B1-8DDB8E822CEE}">
      <dgm:prSet/>
      <dgm:spPr/>
      <dgm:t>
        <a:bodyPr/>
        <a:lstStyle/>
        <a:p>
          <a:r>
            <a:rPr lang="it-IT"/>
            <a:t>Es. </a:t>
          </a:r>
          <a:r>
            <a:rPr lang="it-IT">
              <a:sym typeface="Wingdings" panose="05000000000000000000" pitchFamily="2" charset="2"/>
            </a:rPr>
            <a:t></a:t>
          </a:r>
          <a:r>
            <a:rPr lang="it-IT"/>
            <a:t> in ogni riga va calcolato il Prezzo totale come prodotto della Quantità e del Prezzo unitario</a:t>
          </a:r>
        </a:p>
      </dgm:t>
    </dgm:pt>
    <dgm:pt modelId="{F7F196DA-07F5-493D-8C46-4FA278E19046}" type="parTrans" cxnId="{7818795E-CDAF-4D45-9BE5-2EE1B7D009AF}">
      <dgm:prSet/>
      <dgm:spPr/>
      <dgm:t>
        <a:bodyPr/>
        <a:lstStyle/>
        <a:p>
          <a:endParaRPr lang="it-IT"/>
        </a:p>
      </dgm:t>
    </dgm:pt>
    <dgm:pt modelId="{A7E04BCF-97E8-4316-8F76-9580B114AD8B}" type="sibTrans" cxnId="{7818795E-CDAF-4D45-9BE5-2EE1B7D009AF}">
      <dgm:prSet/>
      <dgm:spPr/>
      <dgm:t>
        <a:bodyPr/>
        <a:lstStyle/>
        <a:p>
          <a:endParaRPr lang="it-IT"/>
        </a:p>
      </dgm:t>
    </dgm:pt>
    <dgm:pt modelId="{70EC7ED5-2501-4CED-BE49-2C1441C09110}" type="pres">
      <dgm:prSet presAssocID="{71DFA621-39E9-40C5-B5B0-9D106DB1E014}" presName="vert0" presStyleCnt="0">
        <dgm:presLayoutVars>
          <dgm:dir/>
          <dgm:animOne val="branch"/>
          <dgm:animLvl val="lvl"/>
        </dgm:presLayoutVars>
      </dgm:prSet>
      <dgm:spPr/>
    </dgm:pt>
    <dgm:pt modelId="{3BAF63F8-CA3F-41B6-8EC6-8C8330C632C3}" type="pres">
      <dgm:prSet presAssocID="{A90E801D-11BB-4EEE-8B96-9B38094CF605}" presName="thickLine" presStyleLbl="alignNode1" presStyleIdx="0" presStyleCnt="3"/>
      <dgm:spPr/>
    </dgm:pt>
    <dgm:pt modelId="{70CBF412-3DD5-4DA7-A1BE-7B7819D46BBC}" type="pres">
      <dgm:prSet presAssocID="{A90E801D-11BB-4EEE-8B96-9B38094CF605}" presName="horz1" presStyleCnt="0"/>
      <dgm:spPr/>
    </dgm:pt>
    <dgm:pt modelId="{2F689B1D-3F32-49E1-9679-1CE8CF5A5032}" type="pres">
      <dgm:prSet presAssocID="{A90E801D-11BB-4EEE-8B96-9B38094CF605}" presName="tx1" presStyleLbl="revTx" presStyleIdx="0" presStyleCnt="3"/>
      <dgm:spPr/>
    </dgm:pt>
    <dgm:pt modelId="{D05351F0-D889-4FFE-B300-34B7755E6D5F}" type="pres">
      <dgm:prSet presAssocID="{A90E801D-11BB-4EEE-8B96-9B38094CF605}" presName="vert1" presStyleCnt="0"/>
      <dgm:spPr/>
    </dgm:pt>
    <dgm:pt modelId="{BCEE870E-DC9B-473B-9097-43B66C3FEF7B}" type="pres">
      <dgm:prSet presAssocID="{A5282FEA-026C-4DFB-8109-1E35C7BF75B0}" presName="thickLine" presStyleLbl="alignNode1" presStyleIdx="1" presStyleCnt="3"/>
      <dgm:spPr/>
    </dgm:pt>
    <dgm:pt modelId="{1BC1C47E-39D0-46F4-8B76-4EFE02AC2AE7}" type="pres">
      <dgm:prSet presAssocID="{A5282FEA-026C-4DFB-8109-1E35C7BF75B0}" presName="horz1" presStyleCnt="0"/>
      <dgm:spPr/>
    </dgm:pt>
    <dgm:pt modelId="{78B3A241-BC99-44DD-B323-006CBAF917C8}" type="pres">
      <dgm:prSet presAssocID="{A5282FEA-026C-4DFB-8109-1E35C7BF75B0}" presName="tx1" presStyleLbl="revTx" presStyleIdx="1" presStyleCnt="3"/>
      <dgm:spPr/>
    </dgm:pt>
    <dgm:pt modelId="{58B1D0A9-6B68-4B2D-B540-74DE1D96B422}" type="pres">
      <dgm:prSet presAssocID="{A5282FEA-026C-4DFB-8109-1E35C7BF75B0}" presName="vert1" presStyleCnt="0"/>
      <dgm:spPr/>
    </dgm:pt>
    <dgm:pt modelId="{346760F2-BA33-4A7D-B730-8A4E8786690C}" type="pres">
      <dgm:prSet presAssocID="{C4818B5F-BF17-4DB1-89B1-8DDB8E822CEE}" presName="thickLine" presStyleLbl="alignNode1" presStyleIdx="2" presStyleCnt="3"/>
      <dgm:spPr/>
    </dgm:pt>
    <dgm:pt modelId="{EB26FDCE-6BA8-4FC7-89C4-2C83B6E6555F}" type="pres">
      <dgm:prSet presAssocID="{C4818B5F-BF17-4DB1-89B1-8DDB8E822CEE}" presName="horz1" presStyleCnt="0"/>
      <dgm:spPr/>
    </dgm:pt>
    <dgm:pt modelId="{49DEAD88-7B39-4E25-9B9B-0014192C09AA}" type="pres">
      <dgm:prSet presAssocID="{C4818B5F-BF17-4DB1-89B1-8DDB8E822CEE}" presName="tx1" presStyleLbl="revTx" presStyleIdx="2" presStyleCnt="3"/>
      <dgm:spPr/>
    </dgm:pt>
    <dgm:pt modelId="{8644CF10-4E23-4D44-8631-7A7BF5A87ADD}" type="pres">
      <dgm:prSet presAssocID="{C4818B5F-BF17-4DB1-89B1-8DDB8E822CEE}" presName="vert1" presStyleCnt="0"/>
      <dgm:spPr/>
    </dgm:pt>
  </dgm:ptLst>
  <dgm:cxnLst>
    <dgm:cxn modelId="{90EE7801-F892-4850-BD67-DB29778AF067}" type="presOf" srcId="{71DFA621-39E9-40C5-B5B0-9D106DB1E014}" destId="{70EC7ED5-2501-4CED-BE49-2C1441C09110}" srcOrd="0" destOrd="0" presId="urn:microsoft.com/office/officeart/2008/layout/LinedList"/>
    <dgm:cxn modelId="{DEED6C15-829A-4C87-B2C7-FAA8854D960A}" srcId="{71DFA621-39E9-40C5-B5B0-9D106DB1E014}" destId="{A90E801D-11BB-4EEE-8B96-9B38094CF605}" srcOrd="0" destOrd="0" parTransId="{6760398E-812B-4D73-968F-90CA40B1ABF1}" sibTransId="{709D5B1A-3B40-4C80-870D-DC76852166E4}"/>
    <dgm:cxn modelId="{631D3225-BB33-42D8-8711-DA4D7637130C}" type="presOf" srcId="{A90E801D-11BB-4EEE-8B96-9B38094CF605}" destId="{2F689B1D-3F32-49E1-9679-1CE8CF5A5032}" srcOrd="0" destOrd="0" presId="urn:microsoft.com/office/officeart/2008/layout/LinedList"/>
    <dgm:cxn modelId="{B27BAE5C-0FA8-4152-992E-84F21E7C2524}" type="presOf" srcId="{A5282FEA-026C-4DFB-8109-1E35C7BF75B0}" destId="{78B3A241-BC99-44DD-B323-006CBAF917C8}" srcOrd="0" destOrd="0" presId="urn:microsoft.com/office/officeart/2008/layout/LinedList"/>
    <dgm:cxn modelId="{7818795E-CDAF-4D45-9BE5-2EE1B7D009AF}" srcId="{71DFA621-39E9-40C5-B5B0-9D106DB1E014}" destId="{C4818B5F-BF17-4DB1-89B1-8DDB8E822CEE}" srcOrd="2" destOrd="0" parTransId="{F7F196DA-07F5-493D-8C46-4FA278E19046}" sibTransId="{A7E04BCF-97E8-4316-8F76-9580B114AD8B}"/>
    <dgm:cxn modelId="{DE6A9083-DC33-4203-B908-42810DD85B84}" type="presOf" srcId="{C4818B5F-BF17-4DB1-89B1-8DDB8E822CEE}" destId="{49DEAD88-7B39-4E25-9B9B-0014192C09AA}" srcOrd="0" destOrd="0" presId="urn:microsoft.com/office/officeart/2008/layout/LinedList"/>
    <dgm:cxn modelId="{F69C61A4-C5DE-4A90-BC56-D35F064CB9BE}" srcId="{71DFA621-39E9-40C5-B5B0-9D106DB1E014}" destId="{A5282FEA-026C-4DFB-8109-1E35C7BF75B0}" srcOrd="1" destOrd="0" parTransId="{0D57AF1D-45A9-4817-8DF1-EDE9EA436C81}" sibTransId="{940D2A24-9C6A-4220-BA63-29B85DB72750}"/>
    <dgm:cxn modelId="{AE3ABB54-DDCC-482F-A62A-1522AB2F5175}" type="presParOf" srcId="{70EC7ED5-2501-4CED-BE49-2C1441C09110}" destId="{3BAF63F8-CA3F-41B6-8EC6-8C8330C632C3}" srcOrd="0" destOrd="0" presId="urn:microsoft.com/office/officeart/2008/layout/LinedList"/>
    <dgm:cxn modelId="{02D1E6D2-1E1A-489B-BE22-A2D2E63F68D4}" type="presParOf" srcId="{70EC7ED5-2501-4CED-BE49-2C1441C09110}" destId="{70CBF412-3DD5-4DA7-A1BE-7B7819D46BBC}" srcOrd="1" destOrd="0" presId="urn:microsoft.com/office/officeart/2008/layout/LinedList"/>
    <dgm:cxn modelId="{D5E95BEA-629E-45AF-A196-52B6F22F303C}" type="presParOf" srcId="{70CBF412-3DD5-4DA7-A1BE-7B7819D46BBC}" destId="{2F689B1D-3F32-49E1-9679-1CE8CF5A5032}" srcOrd="0" destOrd="0" presId="urn:microsoft.com/office/officeart/2008/layout/LinedList"/>
    <dgm:cxn modelId="{1FF5A22C-529C-4AFF-9478-2E03F793D6A7}" type="presParOf" srcId="{70CBF412-3DD5-4DA7-A1BE-7B7819D46BBC}" destId="{D05351F0-D889-4FFE-B300-34B7755E6D5F}" srcOrd="1" destOrd="0" presId="urn:microsoft.com/office/officeart/2008/layout/LinedList"/>
    <dgm:cxn modelId="{E3FA1136-7822-44AE-96A7-BC33CF16874F}" type="presParOf" srcId="{70EC7ED5-2501-4CED-BE49-2C1441C09110}" destId="{BCEE870E-DC9B-473B-9097-43B66C3FEF7B}" srcOrd="2" destOrd="0" presId="urn:microsoft.com/office/officeart/2008/layout/LinedList"/>
    <dgm:cxn modelId="{17FED4C6-0813-4C65-A796-F320F7BC13B8}" type="presParOf" srcId="{70EC7ED5-2501-4CED-BE49-2C1441C09110}" destId="{1BC1C47E-39D0-46F4-8B76-4EFE02AC2AE7}" srcOrd="3" destOrd="0" presId="urn:microsoft.com/office/officeart/2008/layout/LinedList"/>
    <dgm:cxn modelId="{D76E159F-466B-464B-B88C-22BAE7A21C56}" type="presParOf" srcId="{1BC1C47E-39D0-46F4-8B76-4EFE02AC2AE7}" destId="{78B3A241-BC99-44DD-B323-006CBAF917C8}" srcOrd="0" destOrd="0" presId="urn:microsoft.com/office/officeart/2008/layout/LinedList"/>
    <dgm:cxn modelId="{B0B34B41-CFA8-42E6-B287-8A917DB2A9CC}" type="presParOf" srcId="{1BC1C47E-39D0-46F4-8B76-4EFE02AC2AE7}" destId="{58B1D0A9-6B68-4B2D-B540-74DE1D96B422}" srcOrd="1" destOrd="0" presId="urn:microsoft.com/office/officeart/2008/layout/LinedList"/>
    <dgm:cxn modelId="{135CA05F-0075-4287-A9CB-3FB05D531B37}" type="presParOf" srcId="{70EC7ED5-2501-4CED-BE49-2C1441C09110}" destId="{346760F2-BA33-4A7D-B730-8A4E8786690C}" srcOrd="4" destOrd="0" presId="urn:microsoft.com/office/officeart/2008/layout/LinedList"/>
    <dgm:cxn modelId="{A07B326A-15D2-4072-B63B-B69162842C88}" type="presParOf" srcId="{70EC7ED5-2501-4CED-BE49-2C1441C09110}" destId="{EB26FDCE-6BA8-4FC7-89C4-2C83B6E6555F}" srcOrd="5" destOrd="0" presId="urn:microsoft.com/office/officeart/2008/layout/LinedList"/>
    <dgm:cxn modelId="{A5C5D791-F103-454D-B00B-2098C7AE61DB}" type="presParOf" srcId="{EB26FDCE-6BA8-4FC7-89C4-2C83B6E6555F}" destId="{49DEAD88-7B39-4E25-9B9B-0014192C09AA}" srcOrd="0" destOrd="0" presId="urn:microsoft.com/office/officeart/2008/layout/LinedList"/>
    <dgm:cxn modelId="{0E08C74E-7479-4815-96D3-26A9F4CCB8F7}" type="presParOf" srcId="{EB26FDCE-6BA8-4FC7-89C4-2C83B6E6555F}" destId="{8644CF10-4E23-4D44-8631-7A7BF5A87AD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9756DA6-E815-4EE3-93EB-E61BA363AEBC}"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it-IT"/>
        </a:p>
      </dgm:t>
    </dgm:pt>
    <dgm:pt modelId="{EFE7C1A3-A97B-48E6-A213-AC5D1BC91537}">
      <dgm:prSet/>
      <dgm:spPr/>
      <dgm:t>
        <a:bodyPr/>
        <a:lstStyle/>
        <a:p>
          <a:r>
            <a:rPr lang="it-IT" dirty="0"/>
            <a:t>L'invenzione si deve a Dan </a:t>
          </a:r>
          <a:r>
            <a:rPr lang="it-IT" dirty="0" err="1"/>
            <a:t>Bricklin</a:t>
          </a:r>
          <a:r>
            <a:rPr lang="it-IT" dirty="0"/>
            <a:t>: l'idea gli venne vedendo un suo professore universitario che disegnava una tabella di risultati di calcoli su una lavagna. Quando il professore rilevò un errore, dovette cancellare e riscrivere un'intera sequenza di valori nella tabella, facendo venire in mente a </a:t>
          </a:r>
          <a:r>
            <a:rPr lang="it-IT" dirty="0" err="1"/>
            <a:t>Bricklin</a:t>
          </a:r>
          <a:r>
            <a:rPr lang="it-IT" dirty="0"/>
            <a:t> che si poteva replicare il procedimento in un computer</a:t>
          </a:r>
        </a:p>
      </dgm:t>
    </dgm:pt>
    <dgm:pt modelId="{097D411E-1F0A-4D07-A0CF-5355A75B1D80}" type="parTrans" cxnId="{0EB65FB0-CF74-4842-A4A0-B9DB1AB6157F}">
      <dgm:prSet/>
      <dgm:spPr/>
      <dgm:t>
        <a:bodyPr/>
        <a:lstStyle/>
        <a:p>
          <a:endParaRPr lang="it-IT"/>
        </a:p>
      </dgm:t>
    </dgm:pt>
    <dgm:pt modelId="{135DB293-AE84-46CF-A351-8F74D7CC0AF3}" type="sibTrans" cxnId="{0EB65FB0-CF74-4842-A4A0-B9DB1AB6157F}">
      <dgm:prSet/>
      <dgm:spPr/>
      <dgm:t>
        <a:bodyPr/>
        <a:lstStyle/>
        <a:p>
          <a:endParaRPr lang="it-IT"/>
        </a:p>
      </dgm:t>
    </dgm:pt>
    <dgm:pt modelId="{0E995E8D-C242-470D-9A14-087D1A28D619}" type="pres">
      <dgm:prSet presAssocID="{09756DA6-E815-4EE3-93EB-E61BA363AEBC}" presName="vert0" presStyleCnt="0">
        <dgm:presLayoutVars>
          <dgm:dir/>
          <dgm:animOne val="branch"/>
          <dgm:animLvl val="lvl"/>
        </dgm:presLayoutVars>
      </dgm:prSet>
      <dgm:spPr/>
    </dgm:pt>
    <dgm:pt modelId="{5CA74494-7724-431D-91C0-17EB505EE438}" type="pres">
      <dgm:prSet presAssocID="{EFE7C1A3-A97B-48E6-A213-AC5D1BC91537}" presName="thickLine" presStyleLbl="alignNode1" presStyleIdx="0" presStyleCnt="1"/>
      <dgm:spPr/>
    </dgm:pt>
    <dgm:pt modelId="{C6A53181-A298-4AC4-AD49-FB9DAC9AA0BE}" type="pres">
      <dgm:prSet presAssocID="{EFE7C1A3-A97B-48E6-A213-AC5D1BC91537}" presName="horz1" presStyleCnt="0"/>
      <dgm:spPr/>
    </dgm:pt>
    <dgm:pt modelId="{AAE30AD7-41CD-4C7F-A507-733B70FFBD0E}" type="pres">
      <dgm:prSet presAssocID="{EFE7C1A3-A97B-48E6-A213-AC5D1BC91537}" presName="tx1" presStyleLbl="revTx" presStyleIdx="0" presStyleCnt="1"/>
      <dgm:spPr/>
    </dgm:pt>
    <dgm:pt modelId="{E4CCE872-01C5-45B7-851D-147ECE2BA155}" type="pres">
      <dgm:prSet presAssocID="{EFE7C1A3-A97B-48E6-A213-AC5D1BC91537}" presName="vert1" presStyleCnt="0"/>
      <dgm:spPr/>
    </dgm:pt>
  </dgm:ptLst>
  <dgm:cxnLst>
    <dgm:cxn modelId="{FA765D38-B77C-4114-B63A-C939A2CB1EB8}" type="presOf" srcId="{09756DA6-E815-4EE3-93EB-E61BA363AEBC}" destId="{0E995E8D-C242-470D-9A14-087D1A28D619}" srcOrd="0" destOrd="0" presId="urn:microsoft.com/office/officeart/2008/layout/LinedList"/>
    <dgm:cxn modelId="{D2C7DC56-93BF-4867-9787-BCE0A5CB23EA}" type="presOf" srcId="{EFE7C1A3-A97B-48E6-A213-AC5D1BC91537}" destId="{AAE30AD7-41CD-4C7F-A507-733B70FFBD0E}" srcOrd="0" destOrd="0" presId="urn:microsoft.com/office/officeart/2008/layout/LinedList"/>
    <dgm:cxn modelId="{0EB65FB0-CF74-4842-A4A0-B9DB1AB6157F}" srcId="{09756DA6-E815-4EE3-93EB-E61BA363AEBC}" destId="{EFE7C1A3-A97B-48E6-A213-AC5D1BC91537}" srcOrd="0" destOrd="0" parTransId="{097D411E-1F0A-4D07-A0CF-5355A75B1D80}" sibTransId="{135DB293-AE84-46CF-A351-8F74D7CC0AF3}"/>
    <dgm:cxn modelId="{DA503A07-42C7-4B8B-AB1F-CAD698B9179C}" type="presParOf" srcId="{0E995E8D-C242-470D-9A14-087D1A28D619}" destId="{5CA74494-7724-431D-91C0-17EB505EE438}" srcOrd="0" destOrd="0" presId="urn:microsoft.com/office/officeart/2008/layout/LinedList"/>
    <dgm:cxn modelId="{2A61C674-8386-4242-902F-B97A68EF3514}" type="presParOf" srcId="{0E995E8D-C242-470D-9A14-087D1A28D619}" destId="{C6A53181-A298-4AC4-AD49-FB9DAC9AA0BE}" srcOrd="1" destOrd="0" presId="urn:microsoft.com/office/officeart/2008/layout/LinedList"/>
    <dgm:cxn modelId="{06EC70C2-4255-4CA1-9351-F3DEBBA6B3F1}" type="presParOf" srcId="{C6A53181-A298-4AC4-AD49-FB9DAC9AA0BE}" destId="{AAE30AD7-41CD-4C7F-A507-733B70FFBD0E}" srcOrd="0" destOrd="0" presId="urn:microsoft.com/office/officeart/2008/layout/LinedList"/>
    <dgm:cxn modelId="{C90776E8-6205-4078-99EA-ABB3039B1327}" type="presParOf" srcId="{C6A53181-A298-4AC4-AD49-FB9DAC9AA0BE}" destId="{E4CCE872-01C5-45B7-851D-147ECE2BA15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FF333620-0727-48C1-A877-E8C5300BA4F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it-IT"/>
        </a:p>
      </dgm:t>
    </dgm:pt>
    <dgm:pt modelId="{71AC296D-B20C-4980-9A66-7A3460B6874C}">
      <dgm:prSet/>
      <dgm:spPr/>
      <dgm:t>
        <a:bodyPr/>
        <a:lstStyle/>
        <a:p>
          <a:r>
            <a:rPr lang="it-IT"/>
            <a:t>In questo caso </a:t>
          </a:r>
          <a:r>
            <a:rPr lang="it-IT" u="sng"/>
            <a:t>è sufficiente scrivere la prima formula e trascinare in basso per ottenere i risultati </a:t>
          </a:r>
          <a:r>
            <a:rPr lang="it-IT"/>
            <a:t>aggiornati e corretti per le righe successive alla prima</a:t>
          </a:r>
        </a:p>
      </dgm:t>
    </dgm:pt>
    <dgm:pt modelId="{C7C624E2-4ABF-40A0-B086-7CF4AA3819C5}" type="parTrans" cxnId="{6A90300F-2E3B-45A4-9424-337CCA26F648}">
      <dgm:prSet/>
      <dgm:spPr/>
      <dgm:t>
        <a:bodyPr/>
        <a:lstStyle/>
        <a:p>
          <a:endParaRPr lang="it-IT"/>
        </a:p>
      </dgm:t>
    </dgm:pt>
    <dgm:pt modelId="{4F7F9EB1-77DB-4C84-80D5-4B6228A69CB7}" type="sibTrans" cxnId="{6A90300F-2E3B-45A4-9424-337CCA26F648}">
      <dgm:prSet/>
      <dgm:spPr/>
      <dgm:t>
        <a:bodyPr/>
        <a:lstStyle/>
        <a:p>
          <a:endParaRPr lang="it-IT"/>
        </a:p>
      </dgm:t>
    </dgm:pt>
    <dgm:pt modelId="{BC32D506-AA75-4279-B161-0EB821E4BF1B}">
      <dgm:prSet/>
      <dgm:spPr/>
      <dgm:t>
        <a:bodyPr/>
        <a:lstStyle/>
        <a:p>
          <a:r>
            <a:rPr lang="it-IT" b="1"/>
            <a:t>Ci posizioniamo sulla cella in cui abbiamo scritto la formula, portiamo il puntatore nell’angolo basso destro del bordo della cella e, quando appare una specie di mirino, teniamo premuto il tasto sinistro e trasciniamo verso il basso fino all’ultima cella nella quale vogliamo riportare il risultato.</a:t>
          </a:r>
          <a:endParaRPr lang="it-IT"/>
        </a:p>
      </dgm:t>
    </dgm:pt>
    <dgm:pt modelId="{23B32DF6-C3D9-4176-9BF0-EFF67007167A}" type="parTrans" cxnId="{F3EA5B83-B9D2-4247-87C6-4C249A6814C5}">
      <dgm:prSet/>
      <dgm:spPr/>
      <dgm:t>
        <a:bodyPr/>
        <a:lstStyle/>
        <a:p>
          <a:endParaRPr lang="it-IT"/>
        </a:p>
      </dgm:t>
    </dgm:pt>
    <dgm:pt modelId="{47EE0725-F8B9-42A3-8194-5DE67704820D}" type="sibTrans" cxnId="{F3EA5B83-B9D2-4247-87C6-4C249A6814C5}">
      <dgm:prSet/>
      <dgm:spPr/>
      <dgm:t>
        <a:bodyPr/>
        <a:lstStyle/>
        <a:p>
          <a:endParaRPr lang="it-IT"/>
        </a:p>
      </dgm:t>
    </dgm:pt>
    <dgm:pt modelId="{F4963CEA-73BA-40F9-9330-49953F0314E8}">
      <dgm:prSet/>
      <dgm:spPr/>
      <dgm:t>
        <a:bodyPr/>
        <a:lstStyle/>
        <a:p>
          <a:r>
            <a:rPr lang="it-IT" b="1" dirty="0"/>
            <a:t>ATTENZIONE!!</a:t>
          </a:r>
          <a:r>
            <a:rPr lang="it-IT" dirty="0"/>
            <a:t> Quando si trascina una formula (o la si copia/incolla) </a:t>
          </a:r>
          <a:r>
            <a:rPr lang="it-IT" u="sng" dirty="0"/>
            <a:t>i riferimenti delle celle coinvolte nel calcolo vengono aggiornati in base alla direzione del trascinamento:</a:t>
          </a:r>
          <a:r>
            <a:rPr lang="it-IT" dirty="0"/>
            <a:t> se si va verso destra si andrà a incrementare le lettere delle coordinate, se si va verso il basso verranno incrementati i numeri delle righe.</a:t>
          </a:r>
        </a:p>
      </dgm:t>
    </dgm:pt>
    <dgm:pt modelId="{E27811AD-AABF-4202-B821-E0705A1D811B}" type="parTrans" cxnId="{53661B04-0196-4B91-B9A2-10CA0524D0D1}">
      <dgm:prSet/>
      <dgm:spPr/>
      <dgm:t>
        <a:bodyPr/>
        <a:lstStyle/>
        <a:p>
          <a:endParaRPr lang="it-IT"/>
        </a:p>
      </dgm:t>
    </dgm:pt>
    <dgm:pt modelId="{4703547B-FDE7-4C75-AF2F-12271C1BA13B}" type="sibTrans" cxnId="{53661B04-0196-4B91-B9A2-10CA0524D0D1}">
      <dgm:prSet/>
      <dgm:spPr/>
      <dgm:t>
        <a:bodyPr/>
        <a:lstStyle/>
        <a:p>
          <a:endParaRPr lang="it-IT"/>
        </a:p>
      </dgm:t>
    </dgm:pt>
    <dgm:pt modelId="{48979162-0C06-4CB8-9C77-CECCD5F0C342}" type="pres">
      <dgm:prSet presAssocID="{FF333620-0727-48C1-A877-E8C5300BA4F9}" presName="vert0" presStyleCnt="0">
        <dgm:presLayoutVars>
          <dgm:dir/>
          <dgm:animOne val="branch"/>
          <dgm:animLvl val="lvl"/>
        </dgm:presLayoutVars>
      </dgm:prSet>
      <dgm:spPr/>
    </dgm:pt>
    <dgm:pt modelId="{B0443953-FE08-4BC8-B855-6889F891413D}" type="pres">
      <dgm:prSet presAssocID="{71AC296D-B20C-4980-9A66-7A3460B6874C}" presName="thickLine" presStyleLbl="alignNode1" presStyleIdx="0" presStyleCnt="3"/>
      <dgm:spPr/>
    </dgm:pt>
    <dgm:pt modelId="{A7BC1E80-4B71-4B96-8398-C9167D5939B4}" type="pres">
      <dgm:prSet presAssocID="{71AC296D-B20C-4980-9A66-7A3460B6874C}" presName="horz1" presStyleCnt="0"/>
      <dgm:spPr/>
    </dgm:pt>
    <dgm:pt modelId="{1624922A-B1C7-47F6-AA4A-BDC332B8F060}" type="pres">
      <dgm:prSet presAssocID="{71AC296D-B20C-4980-9A66-7A3460B6874C}" presName="tx1" presStyleLbl="revTx" presStyleIdx="0" presStyleCnt="3"/>
      <dgm:spPr/>
    </dgm:pt>
    <dgm:pt modelId="{D8A06C07-B7AB-45D7-B885-2FAE01DEBED7}" type="pres">
      <dgm:prSet presAssocID="{71AC296D-B20C-4980-9A66-7A3460B6874C}" presName="vert1" presStyleCnt="0"/>
      <dgm:spPr/>
    </dgm:pt>
    <dgm:pt modelId="{ACE753AA-1026-47DF-BD1E-8606F8C59E4E}" type="pres">
      <dgm:prSet presAssocID="{BC32D506-AA75-4279-B161-0EB821E4BF1B}" presName="thickLine" presStyleLbl="alignNode1" presStyleIdx="1" presStyleCnt="3"/>
      <dgm:spPr/>
    </dgm:pt>
    <dgm:pt modelId="{E9964833-7883-4F82-A040-5FD1FF7A044F}" type="pres">
      <dgm:prSet presAssocID="{BC32D506-AA75-4279-B161-0EB821E4BF1B}" presName="horz1" presStyleCnt="0"/>
      <dgm:spPr/>
    </dgm:pt>
    <dgm:pt modelId="{C13C23E8-8821-4465-8F37-56CFC114A184}" type="pres">
      <dgm:prSet presAssocID="{BC32D506-AA75-4279-B161-0EB821E4BF1B}" presName="tx1" presStyleLbl="revTx" presStyleIdx="1" presStyleCnt="3"/>
      <dgm:spPr/>
    </dgm:pt>
    <dgm:pt modelId="{011DF948-2748-46B8-AB9E-11ADF1A00C9D}" type="pres">
      <dgm:prSet presAssocID="{BC32D506-AA75-4279-B161-0EB821E4BF1B}" presName="vert1" presStyleCnt="0"/>
      <dgm:spPr/>
    </dgm:pt>
    <dgm:pt modelId="{F7C5CF83-A53D-45A6-BD88-A89A7F514029}" type="pres">
      <dgm:prSet presAssocID="{F4963CEA-73BA-40F9-9330-49953F0314E8}" presName="thickLine" presStyleLbl="alignNode1" presStyleIdx="2" presStyleCnt="3"/>
      <dgm:spPr/>
    </dgm:pt>
    <dgm:pt modelId="{2A71D2BE-4697-4242-BA09-1881DE9ED317}" type="pres">
      <dgm:prSet presAssocID="{F4963CEA-73BA-40F9-9330-49953F0314E8}" presName="horz1" presStyleCnt="0"/>
      <dgm:spPr/>
    </dgm:pt>
    <dgm:pt modelId="{6E988E05-8163-4B11-93FA-3581E7AC8D9B}" type="pres">
      <dgm:prSet presAssocID="{F4963CEA-73BA-40F9-9330-49953F0314E8}" presName="tx1" presStyleLbl="revTx" presStyleIdx="2" presStyleCnt="3"/>
      <dgm:spPr/>
    </dgm:pt>
    <dgm:pt modelId="{5D2F860F-FC1D-45ED-9DE8-C8BCC57EB38A}" type="pres">
      <dgm:prSet presAssocID="{F4963CEA-73BA-40F9-9330-49953F0314E8}" presName="vert1" presStyleCnt="0"/>
      <dgm:spPr/>
    </dgm:pt>
  </dgm:ptLst>
  <dgm:cxnLst>
    <dgm:cxn modelId="{53661B04-0196-4B91-B9A2-10CA0524D0D1}" srcId="{FF333620-0727-48C1-A877-E8C5300BA4F9}" destId="{F4963CEA-73BA-40F9-9330-49953F0314E8}" srcOrd="2" destOrd="0" parTransId="{E27811AD-AABF-4202-B821-E0705A1D811B}" sibTransId="{4703547B-FDE7-4C75-AF2F-12271C1BA13B}"/>
    <dgm:cxn modelId="{6A90300F-2E3B-45A4-9424-337CCA26F648}" srcId="{FF333620-0727-48C1-A877-E8C5300BA4F9}" destId="{71AC296D-B20C-4980-9A66-7A3460B6874C}" srcOrd="0" destOrd="0" parTransId="{C7C624E2-4ABF-40A0-B086-7CF4AA3819C5}" sibTransId="{4F7F9EB1-77DB-4C84-80D5-4B6228A69CB7}"/>
    <dgm:cxn modelId="{F26B5434-F9E4-483F-BFED-62CB7E0C99C3}" type="presOf" srcId="{71AC296D-B20C-4980-9A66-7A3460B6874C}" destId="{1624922A-B1C7-47F6-AA4A-BDC332B8F060}" srcOrd="0" destOrd="0" presId="urn:microsoft.com/office/officeart/2008/layout/LinedList"/>
    <dgm:cxn modelId="{CFC8DA6A-66B9-4D15-8C29-3FA25DEBA7F4}" type="presOf" srcId="{FF333620-0727-48C1-A877-E8C5300BA4F9}" destId="{48979162-0C06-4CB8-9C77-CECCD5F0C342}" srcOrd="0" destOrd="0" presId="urn:microsoft.com/office/officeart/2008/layout/LinedList"/>
    <dgm:cxn modelId="{F3EA5B83-B9D2-4247-87C6-4C249A6814C5}" srcId="{FF333620-0727-48C1-A877-E8C5300BA4F9}" destId="{BC32D506-AA75-4279-B161-0EB821E4BF1B}" srcOrd="1" destOrd="0" parTransId="{23B32DF6-C3D9-4176-9BF0-EFF67007167A}" sibTransId="{47EE0725-F8B9-42A3-8194-5DE67704820D}"/>
    <dgm:cxn modelId="{BF4C73C6-6D2D-44CA-A6AC-4C305F0BF225}" type="presOf" srcId="{F4963CEA-73BA-40F9-9330-49953F0314E8}" destId="{6E988E05-8163-4B11-93FA-3581E7AC8D9B}" srcOrd="0" destOrd="0" presId="urn:microsoft.com/office/officeart/2008/layout/LinedList"/>
    <dgm:cxn modelId="{563318E5-AFB8-48A9-B588-D06E1DB041B6}" type="presOf" srcId="{BC32D506-AA75-4279-B161-0EB821E4BF1B}" destId="{C13C23E8-8821-4465-8F37-56CFC114A184}" srcOrd="0" destOrd="0" presId="urn:microsoft.com/office/officeart/2008/layout/LinedList"/>
    <dgm:cxn modelId="{2598A8AF-80B3-40EB-9A7C-85C39614DC18}" type="presParOf" srcId="{48979162-0C06-4CB8-9C77-CECCD5F0C342}" destId="{B0443953-FE08-4BC8-B855-6889F891413D}" srcOrd="0" destOrd="0" presId="urn:microsoft.com/office/officeart/2008/layout/LinedList"/>
    <dgm:cxn modelId="{8F2607E9-9CFA-4F00-84DA-C95B243C6EB6}" type="presParOf" srcId="{48979162-0C06-4CB8-9C77-CECCD5F0C342}" destId="{A7BC1E80-4B71-4B96-8398-C9167D5939B4}" srcOrd="1" destOrd="0" presId="urn:microsoft.com/office/officeart/2008/layout/LinedList"/>
    <dgm:cxn modelId="{A4C305C3-D51E-47FE-B2CB-02DF60ADEDB7}" type="presParOf" srcId="{A7BC1E80-4B71-4B96-8398-C9167D5939B4}" destId="{1624922A-B1C7-47F6-AA4A-BDC332B8F060}" srcOrd="0" destOrd="0" presId="urn:microsoft.com/office/officeart/2008/layout/LinedList"/>
    <dgm:cxn modelId="{8A49B344-7BD8-4E63-B14A-987215DE9C7B}" type="presParOf" srcId="{A7BC1E80-4B71-4B96-8398-C9167D5939B4}" destId="{D8A06C07-B7AB-45D7-B885-2FAE01DEBED7}" srcOrd="1" destOrd="0" presId="urn:microsoft.com/office/officeart/2008/layout/LinedList"/>
    <dgm:cxn modelId="{1A86D7F1-C4ED-462A-969B-4036AD1D2C62}" type="presParOf" srcId="{48979162-0C06-4CB8-9C77-CECCD5F0C342}" destId="{ACE753AA-1026-47DF-BD1E-8606F8C59E4E}" srcOrd="2" destOrd="0" presId="urn:microsoft.com/office/officeart/2008/layout/LinedList"/>
    <dgm:cxn modelId="{F0151F1F-C65A-4FB8-8737-38158F831A93}" type="presParOf" srcId="{48979162-0C06-4CB8-9C77-CECCD5F0C342}" destId="{E9964833-7883-4F82-A040-5FD1FF7A044F}" srcOrd="3" destOrd="0" presId="urn:microsoft.com/office/officeart/2008/layout/LinedList"/>
    <dgm:cxn modelId="{FDB9676F-A9A8-4CA4-BF6C-88764FCA0C94}" type="presParOf" srcId="{E9964833-7883-4F82-A040-5FD1FF7A044F}" destId="{C13C23E8-8821-4465-8F37-56CFC114A184}" srcOrd="0" destOrd="0" presId="urn:microsoft.com/office/officeart/2008/layout/LinedList"/>
    <dgm:cxn modelId="{F675C8F8-1C71-4E4E-A49F-2F477F4B9051}" type="presParOf" srcId="{E9964833-7883-4F82-A040-5FD1FF7A044F}" destId="{011DF948-2748-46B8-AB9E-11ADF1A00C9D}" srcOrd="1" destOrd="0" presId="urn:microsoft.com/office/officeart/2008/layout/LinedList"/>
    <dgm:cxn modelId="{09C8E2DB-C29D-4F46-9B71-71F3004FC733}" type="presParOf" srcId="{48979162-0C06-4CB8-9C77-CECCD5F0C342}" destId="{F7C5CF83-A53D-45A6-BD88-A89A7F514029}" srcOrd="4" destOrd="0" presId="urn:microsoft.com/office/officeart/2008/layout/LinedList"/>
    <dgm:cxn modelId="{4BBA2601-B8E2-4856-9F34-A39203D29819}" type="presParOf" srcId="{48979162-0C06-4CB8-9C77-CECCD5F0C342}" destId="{2A71D2BE-4697-4242-BA09-1881DE9ED317}" srcOrd="5" destOrd="0" presId="urn:microsoft.com/office/officeart/2008/layout/LinedList"/>
    <dgm:cxn modelId="{8C8C50F7-682F-4461-A2A5-7E861ED3A296}" type="presParOf" srcId="{2A71D2BE-4697-4242-BA09-1881DE9ED317}" destId="{6E988E05-8163-4B11-93FA-3581E7AC8D9B}" srcOrd="0" destOrd="0" presId="urn:microsoft.com/office/officeart/2008/layout/LinedList"/>
    <dgm:cxn modelId="{691529AD-38F7-4461-9742-61157B690D56}" type="presParOf" srcId="{2A71D2BE-4697-4242-BA09-1881DE9ED317}" destId="{5D2F860F-FC1D-45ED-9DE8-C8BCC57EB38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0811E60F-757D-491B-BA16-9023AE70FF2B}" type="doc">
      <dgm:prSet loTypeId="urn:microsoft.com/office/officeart/2005/8/layout/process1" loCatId="process" qsTypeId="urn:microsoft.com/office/officeart/2005/8/quickstyle/simple5" qsCatId="simple" csTypeId="urn:microsoft.com/office/officeart/2005/8/colors/accent5_2" csCatId="accent5"/>
      <dgm:spPr/>
      <dgm:t>
        <a:bodyPr/>
        <a:lstStyle/>
        <a:p>
          <a:endParaRPr lang="it-IT"/>
        </a:p>
      </dgm:t>
    </dgm:pt>
    <dgm:pt modelId="{E7D360EB-E2A0-48FC-9B64-55456497FFCE}">
      <dgm:prSet/>
      <dgm:spPr/>
      <dgm:t>
        <a:bodyPr/>
        <a:lstStyle/>
        <a:p>
          <a:r>
            <a:rPr lang="it-IT"/>
            <a:t>Una colonna non è sufficientemente larga per visualizzare tutti i caratteri di una cella</a:t>
          </a:r>
        </a:p>
      </dgm:t>
    </dgm:pt>
    <dgm:pt modelId="{2F4335B6-01BA-4E95-B2F0-BAA0C78A6F10}" type="parTrans" cxnId="{A2210A1A-CF77-4F98-9CC5-9F402EEFACFA}">
      <dgm:prSet/>
      <dgm:spPr/>
      <dgm:t>
        <a:bodyPr/>
        <a:lstStyle/>
        <a:p>
          <a:endParaRPr lang="it-IT"/>
        </a:p>
      </dgm:t>
    </dgm:pt>
    <dgm:pt modelId="{05EC30D2-3B96-4829-925C-0ED0F06D2B03}" type="sibTrans" cxnId="{A2210A1A-CF77-4F98-9CC5-9F402EEFACFA}">
      <dgm:prSet/>
      <dgm:spPr/>
      <dgm:t>
        <a:bodyPr/>
        <a:lstStyle/>
        <a:p>
          <a:endParaRPr lang="it-IT"/>
        </a:p>
      </dgm:t>
    </dgm:pt>
    <dgm:pt modelId="{7B2DBDC4-54D6-4DE2-AF0C-123AF48246FA}" type="pres">
      <dgm:prSet presAssocID="{0811E60F-757D-491B-BA16-9023AE70FF2B}" presName="Name0" presStyleCnt="0">
        <dgm:presLayoutVars>
          <dgm:dir/>
          <dgm:resizeHandles val="exact"/>
        </dgm:presLayoutVars>
      </dgm:prSet>
      <dgm:spPr/>
    </dgm:pt>
    <dgm:pt modelId="{5830498F-B37C-478C-AEA0-7E832D78DC71}" type="pres">
      <dgm:prSet presAssocID="{E7D360EB-E2A0-48FC-9B64-55456497FFCE}" presName="node" presStyleLbl="node1" presStyleIdx="0" presStyleCnt="1">
        <dgm:presLayoutVars>
          <dgm:bulletEnabled val="1"/>
        </dgm:presLayoutVars>
      </dgm:prSet>
      <dgm:spPr/>
    </dgm:pt>
  </dgm:ptLst>
  <dgm:cxnLst>
    <dgm:cxn modelId="{A2210A1A-CF77-4F98-9CC5-9F402EEFACFA}" srcId="{0811E60F-757D-491B-BA16-9023AE70FF2B}" destId="{E7D360EB-E2A0-48FC-9B64-55456497FFCE}" srcOrd="0" destOrd="0" parTransId="{2F4335B6-01BA-4E95-B2F0-BAA0C78A6F10}" sibTransId="{05EC30D2-3B96-4829-925C-0ED0F06D2B03}"/>
    <dgm:cxn modelId="{BDEDC7B6-49DA-425D-9F9E-4C749D3A33A1}" type="presOf" srcId="{0811E60F-757D-491B-BA16-9023AE70FF2B}" destId="{7B2DBDC4-54D6-4DE2-AF0C-123AF48246FA}" srcOrd="0" destOrd="0" presId="urn:microsoft.com/office/officeart/2005/8/layout/process1"/>
    <dgm:cxn modelId="{1F3E85DC-5F05-412D-8AEA-710F9202092C}" type="presOf" srcId="{E7D360EB-E2A0-48FC-9B64-55456497FFCE}" destId="{5830498F-B37C-478C-AEA0-7E832D78DC71}" srcOrd="0" destOrd="0" presId="urn:microsoft.com/office/officeart/2005/8/layout/process1"/>
    <dgm:cxn modelId="{D96260A2-9594-4E32-8C57-CB8F0E0F9181}" type="presParOf" srcId="{7B2DBDC4-54D6-4DE2-AF0C-123AF48246FA}" destId="{5830498F-B37C-478C-AEA0-7E832D78DC71}"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1D0B7730-988B-40FD-A09D-650743042F02}" type="doc">
      <dgm:prSet loTypeId="urn:microsoft.com/office/officeart/2005/8/layout/process1" loCatId="process" qsTypeId="urn:microsoft.com/office/officeart/2005/8/quickstyle/simple5" qsCatId="simple" csTypeId="urn:microsoft.com/office/officeart/2005/8/colors/accent2_2" csCatId="accent2" phldr="1"/>
      <dgm:spPr/>
      <dgm:t>
        <a:bodyPr/>
        <a:lstStyle/>
        <a:p>
          <a:endParaRPr lang="it-IT"/>
        </a:p>
      </dgm:t>
    </dgm:pt>
    <dgm:pt modelId="{E3B62B1D-011C-4468-805A-27B87D3AF411}">
      <dgm:prSet/>
      <dgm:spPr/>
      <dgm:t>
        <a:bodyPr/>
        <a:lstStyle/>
        <a:p>
          <a:r>
            <a:rPr lang="it-IT" dirty="0"/>
            <a:t>Un numero viene diviso per zero o per una cella che non contiene alcun valore</a:t>
          </a:r>
        </a:p>
      </dgm:t>
    </dgm:pt>
    <dgm:pt modelId="{3AC9B6D0-7FEF-4B05-8A0E-D84CBBD17E01}" type="parTrans" cxnId="{39320D63-1BB2-4B55-9C49-0DDEEC6E127B}">
      <dgm:prSet/>
      <dgm:spPr/>
      <dgm:t>
        <a:bodyPr/>
        <a:lstStyle/>
        <a:p>
          <a:endParaRPr lang="it-IT"/>
        </a:p>
      </dgm:t>
    </dgm:pt>
    <dgm:pt modelId="{89848A8B-73EF-4CCA-B76A-9518B16E1DDB}" type="sibTrans" cxnId="{39320D63-1BB2-4B55-9C49-0DDEEC6E127B}">
      <dgm:prSet/>
      <dgm:spPr/>
      <dgm:t>
        <a:bodyPr/>
        <a:lstStyle/>
        <a:p>
          <a:endParaRPr lang="it-IT"/>
        </a:p>
      </dgm:t>
    </dgm:pt>
    <dgm:pt modelId="{AB4AC1A8-DDE6-4170-98B6-005460E24BA3}" type="pres">
      <dgm:prSet presAssocID="{1D0B7730-988B-40FD-A09D-650743042F02}" presName="Name0" presStyleCnt="0">
        <dgm:presLayoutVars>
          <dgm:dir/>
          <dgm:resizeHandles val="exact"/>
        </dgm:presLayoutVars>
      </dgm:prSet>
      <dgm:spPr/>
    </dgm:pt>
    <dgm:pt modelId="{E7EB6DE7-DE1A-4D60-85FA-21CE9A6F4964}" type="pres">
      <dgm:prSet presAssocID="{E3B62B1D-011C-4468-805A-27B87D3AF411}" presName="node" presStyleLbl="node1" presStyleIdx="0" presStyleCnt="1">
        <dgm:presLayoutVars>
          <dgm:bulletEnabled val="1"/>
        </dgm:presLayoutVars>
      </dgm:prSet>
      <dgm:spPr/>
    </dgm:pt>
  </dgm:ptLst>
  <dgm:cxnLst>
    <dgm:cxn modelId="{39320D63-1BB2-4B55-9C49-0DDEEC6E127B}" srcId="{1D0B7730-988B-40FD-A09D-650743042F02}" destId="{E3B62B1D-011C-4468-805A-27B87D3AF411}" srcOrd="0" destOrd="0" parTransId="{3AC9B6D0-7FEF-4B05-8A0E-D84CBBD17E01}" sibTransId="{89848A8B-73EF-4CCA-B76A-9518B16E1DDB}"/>
    <dgm:cxn modelId="{BDF75D7D-D989-4932-862B-27084A118453}" type="presOf" srcId="{1D0B7730-988B-40FD-A09D-650743042F02}" destId="{AB4AC1A8-DDE6-4170-98B6-005460E24BA3}" srcOrd="0" destOrd="0" presId="urn:microsoft.com/office/officeart/2005/8/layout/process1"/>
    <dgm:cxn modelId="{87964CB0-6268-42ED-A2C9-DF033726A610}" type="presOf" srcId="{E3B62B1D-011C-4468-805A-27B87D3AF411}" destId="{E7EB6DE7-DE1A-4D60-85FA-21CE9A6F4964}" srcOrd="0" destOrd="0" presId="urn:microsoft.com/office/officeart/2005/8/layout/process1"/>
    <dgm:cxn modelId="{43FA5662-E5DD-4F32-B374-EC799A97F23A}" type="presParOf" srcId="{AB4AC1A8-DDE6-4170-98B6-005460E24BA3}" destId="{E7EB6DE7-DE1A-4D60-85FA-21CE9A6F4964}"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D8C5C410-48BE-435E-BC6D-97B47907988B}" type="doc">
      <dgm:prSet loTypeId="urn:microsoft.com/office/officeart/2005/8/layout/process1" loCatId="process" qsTypeId="urn:microsoft.com/office/officeart/2005/8/quickstyle/simple3" qsCatId="simple" csTypeId="urn:microsoft.com/office/officeart/2005/8/colors/accent3_2" csCatId="accent3"/>
      <dgm:spPr/>
      <dgm:t>
        <a:bodyPr/>
        <a:lstStyle/>
        <a:p>
          <a:endParaRPr lang="it-IT"/>
        </a:p>
      </dgm:t>
    </dgm:pt>
    <dgm:pt modelId="{147B25F2-60D1-40AB-831E-C61188320D0F}">
      <dgm:prSet/>
      <dgm:spPr/>
      <dgm:t>
        <a:bodyPr/>
        <a:lstStyle/>
        <a:p>
          <a:r>
            <a:rPr lang="it-IT"/>
            <a:t>Un valore non è disponibile per una funzione o per una formula</a:t>
          </a:r>
        </a:p>
      </dgm:t>
    </dgm:pt>
    <dgm:pt modelId="{0139DD3E-07D4-4C1C-B8D4-BB2197F71D61}" type="parTrans" cxnId="{1EE7C67B-6576-4C61-80FE-9F1C7994697F}">
      <dgm:prSet/>
      <dgm:spPr/>
      <dgm:t>
        <a:bodyPr/>
        <a:lstStyle/>
        <a:p>
          <a:endParaRPr lang="it-IT"/>
        </a:p>
      </dgm:t>
    </dgm:pt>
    <dgm:pt modelId="{08D7D143-45D4-4F36-B938-3B76849AE5FF}" type="sibTrans" cxnId="{1EE7C67B-6576-4C61-80FE-9F1C7994697F}">
      <dgm:prSet/>
      <dgm:spPr/>
      <dgm:t>
        <a:bodyPr/>
        <a:lstStyle/>
        <a:p>
          <a:endParaRPr lang="it-IT"/>
        </a:p>
      </dgm:t>
    </dgm:pt>
    <dgm:pt modelId="{B7AD0B04-986B-4A82-B724-8D75AE3BC7AA}" type="pres">
      <dgm:prSet presAssocID="{D8C5C410-48BE-435E-BC6D-97B47907988B}" presName="Name0" presStyleCnt="0">
        <dgm:presLayoutVars>
          <dgm:dir/>
          <dgm:resizeHandles val="exact"/>
        </dgm:presLayoutVars>
      </dgm:prSet>
      <dgm:spPr/>
    </dgm:pt>
    <dgm:pt modelId="{1F17EF23-963C-4BF3-8EEB-025B42B92DCE}" type="pres">
      <dgm:prSet presAssocID="{147B25F2-60D1-40AB-831E-C61188320D0F}" presName="node" presStyleLbl="node1" presStyleIdx="0" presStyleCnt="1">
        <dgm:presLayoutVars>
          <dgm:bulletEnabled val="1"/>
        </dgm:presLayoutVars>
      </dgm:prSet>
      <dgm:spPr/>
    </dgm:pt>
  </dgm:ptLst>
  <dgm:cxnLst>
    <dgm:cxn modelId="{733B9214-D067-4CD3-8317-F08530BC098D}" type="presOf" srcId="{D8C5C410-48BE-435E-BC6D-97B47907988B}" destId="{B7AD0B04-986B-4A82-B724-8D75AE3BC7AA}" srcOrd="0" destOrd="0" presId="urn:microsoft.com/office/officeart/2005/8/layout/process1"/>
    <dgm:cxn modelId="{72F3D239-E1F5-466F-881D-1D2BB65DC29F}" type="presOf" srcId="{147B25F2-60D1-40AB-831E-C61188320D0F}" destId="{1F17EF23-963C-4BF3-8EEB-025B42B92DCE}" srcOrd="0" destOrd="0" presId="urn:microsoft.com/office/officeart/2005/8/layout/process1"/>
    <dgm:cxn modelId="{1EE7C67B-6576-4C61-80FE-9F1C7994697F}" srcId="{D8C5C410-48BE-435E-BC6D-97B47907988B}" destId="{147B25F2-60D1-40AB-831E-C61188320D0F}" srcOrd="0" destOrd="0" parTransId="{0139DD3E-07D4-4C1C-B8D4-BB2197F71D61}" sibTransId="{08D7D143-45D4-4F36-B938-3B76849AE5FF}"/>
    <dgm:cxn modelId="{68C5F976-CF60-4D0E-99E5-81879C041DB4}" type="presParOf" srcId="{B7AD0B04-986B-4A82-B724-8D75AE3BC7AA}" destId="{1F17EF23-963C-4BF3-8EEB-025B42B92DCE}"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88E559C3-28EE-4142-92EA-7815E7133121}" type="doc">
      <dgm:prSet loTypeId="urn:microsoft.com/office/officeart/2005/8/layout/process1" loCatId="process" qsTypeId="urn:microsoft.com/office/officeart/2005/8/quickstyle/simple1" qsCatId="simple" csTypeId="urn:microsoft.com/office/officeart/2005/8/colors/accent6_2" csCatId="accent6"/>
      <dgm:spPr/>
      <dgm:t>
        <a:bodyPr/>
        <a:lstStyle/>
        <a:p>
          <a:endParaRPr lang="it-IT"/>
        </a:p>
      </dgm:t>
    </dgm:pt>
    <dgm:pt modelId="{068D5004-FF3C-4923-9080-585BC5841F7E}">
      <dgm:prSet/>
      <dgm:spPr/>
      <dgm:t>
        <a:bodyPr/>
        <a:lstStyle/>
        <a:p>
          <a:r>
            <a:rPr lang="it-IT"/>
            <a:t>Non viene riconosciuto il testo in una formula</a:t>
          </a:r>
        </a:p>
      </dgm:t>
    </dgm:pt>
    <dgm:pt modelId="{4F053E95-BE2A-4758-979B-742BD2EB3621}" type="parTrans" cxnId="{D76B110B-9E18-4492-8835-8D80A6065A5A}">
      <dgm:prSet/>
      <dgm:spPr/>
      <dgm:t>
        <a:bodyPr/>
        <a:lstStyle/>
        <a:p>
          <a:endParaRPr lang="it-IT"/>
        </a:p>
      </dgm:t>
    </dgm:pt>
    <dgm:pt modelId="{0FB23332-88BD-4F25-B787-077EDEEE823A}" type="sibTrans" cxnId="{D76B110B-9E18-4492-8835-8D80A6065A5A}">
      <dgm:prSet/>
      <dgm:spPr/>
      <dgm:t>
        <a:bodyPr/>
        <a:lstStyle/>
        <a:p>
          <a:endParaRPr lang="it-IT"/>
        </a:p>
      </dgm:t>
    </dgm:pt>
    <dgm:pt modelId="{B11B84E0-ACE1-4530-807B-5BB1BF549F22}" type="pres">
      <dgm:prSet presAssocID="{88E559C3-28EE-4142-92EA-7815E7133121}" presName="Name0" presStyleCnt="0">
        <dgm:presLayoutVars>
          <dgm:dir/>
          <dgm:resizeHandles val="exact"/>
        </dgm:presLayoutVars>
      </dgm:prSet>
      <dgm:spPr/>
    </dgm:pt>
    <dgm:pt modelId="{788753B1-B036-45A3-8D29-C95660BEB14D}" type="pres">
      <dgm:prSet presAssocID="{068D5004-FF3C-4923-9080-585BC5841F7E}" presName="node" presStyleLbl="node1" presStyleIdx="0" presStyleCnt="1">
        <dgm:presLayoutVars>
          <dgm:bulletEnabled val="1"/>
        </dgm:presLayoutVars>
      </dgm:prSet>
      <dgm:spPr/>
    </dgm:pt>
  </dgm:ptLst>
  <dgm:cxnLst>
    <dgm:cxn modelId="{D76B110B-9E18-4492-8835-8D80A6065A5A}" srcId="{88E559C3-28EE-4142-92EA-7815E7133121}" destId="{068D5004-FF3C-4923-9080-585BC5841F7E}" srcOrd="0" destOrd="0" parTransId="{4F053E95-BE2A-4758-979B-742BD2EB3621}" sibTransId="{0FB23332-88BD-4F25-B787-077EDEEE823A}"/>
    <dgm:cxn modelId="{FA45D534-1428-4688-BAAE-BAB05F3D91DE}" type="presOf" srcId="{068D5004-FF3C-4923-9080-585BC5841F7E}" destId="{788753B1-B036-45A3-8D29-C95660BEB14D}" srcOrd="0" destOrd="0" presId="urn:microsoft.com/office/officeart/2005/8/layout/process1"/>
    <dgm:cxn modelId="{81D8A555-1110-49A9-96DC-10AE48CD025B}" type="presOf" srcId="{88E559C3-28EE-4142-92EA-7815E7133121}" destId="{B11B84E0-ACE1-4530-807B-5BB1BF549F22}" srcOrd="0" destOrd="0" presId="urn:microsoft.com/office/officeart/2005/8/layout/process1"/>
    <dgm:cxn modelId="{FB117428-2424-44A1-87B9-48D561A1A738}" type="presParOf" srcId="{B11B84E0-ACE1-4530-807B-5BB1BF549F22}" destId="{788753B1-B036-45A3-8D29-C95660BEB14D}"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2CA5DA96-4E16-4947-8738-517FA66E60D3}" type="doc">
      <dgm:prSet loTypeId="urn:microsoft.com/office/officeart/2005/8/layout/process1" loCatId="process" qsTypeId="urn:microsoft.com/office/officeart/2005/8/quickstyle/simple4" qsCatId="simple" csTypeId="urn:microsoft.com/office/officeart/2005/8/colors/accent5_2" csCatId="accent5"/>
      <dgm:spPr/>
      <dgm:t>
        <a:bodyPr/>
        <a:lstStyle/>
        <a:p>
          <a:endParaRPr lang="it-IT"/>
        </a:p>
      </dgm:t>
    </dgm:pt>
    <dgm:pt modelId="{169B8F0E-E283-42F4-BC7E-061AE44A31B5}">
      <dgm:prSet/>
      <dgm:spPr/>
      <dgm:t>
        <a:bodyPr/>
        <a:lstStyle/>
        <a:p>
          <a:r>
            <a:rPr lang="it-IT"/>
            <a:t>Si è specificata un'intersezione di due aree che non si intersecano</a:t>
          </a:r>
        </a:p>
      </dgm:t>
    </dgm:pt>
    <dgm:pt modelId="{A5122788-B6B1-4914-B309-186E2F062C08}" type="parTrans" cxnId="{627F8EE8-C4CF-4D91-A37F-F05205155EB7}">
      <dgm:prSet/>
      <dgm:spPr/>
      <dgm:t>
        <a:bodyPr/>
        <a:lstStyle/>
        <a:p>
          <a:endParaRPr lang="it-IT"/>
        </a:p>
      </dgm:t>
    </dgm:pt>
    <dgm:pt modelId="{814462D4-87C8-495B-BE53-5C3E847CFA7D}" type="sibTrans" cxnId="{627F8EE8-C4CF-4D91-A37F-F05205155EB7}">
      <dgm:prSet/>
      <dgm:spPr/>
      <dgm:t>
        <a:bodyPr/>
        <a:lstStyle/>
        <a:p>
          <a:endParaRPr lang="it-IT"/>
        </a:p>
      </dgm:t>
    </dgm:pt>
    <dgm:pt modelId="{0C0D0319-7808-4DCC-BE05-64E48864B787}" type="pres">
      <dgm:prSet presAssocID="{2CA5DA96-4E16-4947-8738-517FA66E60D3}" presName="Name0" presStyleCnt="0">
        <dgm:presLayoutVars>
          <dgm:dir/>
          <dgm:resizeHandles val="exact"/>
        </dgm:presLayoutVars>
      </dgm:prSet>
      <dgm:spPr/>
    </dgm:pt>
    <dgm:pt modelId="{5F71D7DE-9249-4B1C-8A0A-2125DEF249A1}" type="pres">
      <dgm:prSet presAssocID="{169B8F0E-E283-42F4-BC7E-061AE44A31B5}" presName="node" presStyleLbl="node1" presStyleIdx="0" presStyleCnt="1">
        <dgm:presLayoutVars>
          <dgm:bulletEnabled val="1"/>
        </dgm:presLayoutVars>
      </dgm:prSet>
      <dgm:spPr/>
    </dgm:pt>
  </dgm:ptLst>
  <dgm:cxnLst>
    <dgm:cxn modelId="{5B36F36E-8AFD-4A5C-987E-F5A5019289C0}" type="presOf" srcId="{2CA5DA96-4E16-4947-8738-517FA66E60D3}" destId="{0C0D0319-7808-4DCC-BE05-64E48864B787}" srcOrd="0" destOrd="0" presId="urn:microsoft.com/office/officeart/2005/8/layout/process1"/>
    <dgm:cxn modelId="{BC67F4C9-9B78-4E11-8364-7877814CE664}" type="presOf" srcId="{169B8F0E-E283-42F4-BC7E-061AE44A31B5}" destId="{5F71D7DE-9249-4B1C-8A0A-2125DEF249A1}" srcOrd="0" destOrd="0" presId="urn:microsoft.com/office/officeart/2005/8/layout/process1"/>
    <dgm:cxn modelId="{627F8EE8-C4CF-4D91-A37F-F05205155EB7}" srcId="{2CA5DA96-4E16-4947-8738-517FA66E60D3}" destId="{169B8F0E-E283-42F4-BC7E-061AE44A31B5}" srcOrd="0" destOrd="0" parTransId="{A5122788-B6B1-4914-B309-186E2F062C08}" sibTransId="{814462D4-87C8-495B-BE53-5C3E847CFA7D}"/>
    <dgm:cxn modelId="{57BC29C8-25E9-4353-B6CF-771CCE6AF58E}" type="presParOf" srcId="{0C0D0319-7808-4DCC-BE05-64E48864B787}" destId="{5F71D7DE-9249-4B1C-8A0A-2125DEF249A1}"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00BCEF5B-2A31-4A5B-B4C9-FF270E21173C}" type="doc">
      <dgm:prSet loTypeId="urn:microsoft.com/office/officeart/2005/8/layout/process1" loCatId="process" qsTypeId="urn:microsoft.com/office/officeart/2005/8/quickstyle/simple4" qsCatId="simple" csTypeId="urn:microsoft.com/office/officeart/2005/8/colors/accent1_2" csCatId="accent1"/>
      <dgm:spPr/>
      <dgm:t>
        <a:bodyPr/>
        <a:lstStyle/>
        <a:p>
          <a:endParaRPr lang="it-IT"/>
        </a:p>
      </dgm:t>
    </dgm:pt>
    <dgm:pt modelId="{94C93597-2D9A-4432-BBD7-C97D00C6FCEC}">
      <dgm:prSet/>
      <dgm:spPr/>
      <dgm:t>
        <a:bodyPr/>
        <a:lstStyle/>
        <a:p>
          <a:r>
            <a:rPr lang="it-IT" dirty="0"/>
            <a:t>Una formula o una funzione contiene valori numerici non validi o troppo grandi o troppo piccoli</a:t>
          </a:r>
        </a:p>
      </dgm:t>
    </dgm:pt>
    <dgm:pt modelId="{5F63861C-4770-4E12-8B2A-F76707B41C24}" type="parTrans" cxnId="{5C4775D8-50CD-4213-82EF-942DFD574FEF}">
      <dgm:prSet/>
      <dgm:spPr/>
      <dgm:t>
        <a:bodyPr/>
        <a:lstStyle/>
        <a:p>
          <a:endParaRPr lang="it-IT"/>
        </a:p>
      </dgm:t>
    </dgm:pt>
    <dgm:pt modelId="{0F268EF6-4DEF-46AC-A588-2CCDE2A47E68}" type="sibTrans" cxnId="{5C4775D8-50CD-4213-82EF-942DFD574FEF}">
      <dgm:prSet/>
      <dgm:spPr/>
      <dgm:t>
        <a:bodyPr/>
        <a:lstStyle/>
        <a:p>
          <a:endParaRPr lang="it-IT"/>
        </a:p>
      </dgm:t>
    </dgm:pt>
    <dgm:pt modelId="{CE0812C9-8E86-435A-B673-C48846E4FD4C}" type="pres">
      <dgm:prSet presAssocID="{00BCEF5B-2A31-4A5B-B4C9-FF270E21173C}" presName="Name0" presStyleCnt="0">
        <dgm:presLayoutVars>
          <dgm:dir/>
          <dgm:resizeHandles val="exact"/>
        </dgm:presLayoutVars>
      </dgm:prSet>
      <dgm:spPr/>
    </dgm:pt>
    <dgm:pt modelId="{76963AC6-A445-4F06-845F-5957FD598AD8}" type="pres">
      <dgm:prSet presAssocID="{94C93597-2D9A-4432-BBD7-C97D00C6FCEC}" presName="node" presStyleLbl="node1" presStyleIdx="0" presStyleCnt="1">
        <dgm:presLayoutVars>
          <dgm:bulletEnabled val="1"/>
        </dgm:presLayoutVars>
      </dgm:prSet>
      <dgm:spPr/>
    </dgm:pt>
  </dgm:ptLst>
  <dgm:cxnLst>
    <dgm:cxn modelId="{5F58AB42-D869-4CBA-BD2F-86DD729C2524}" type="presOf" srcId="{94C93597-2D9A-4432-BBD7-C97D00C6FCEC}" destId="{76963AC6-A445-4F06-845F-5957FD598AD8}" srcOrd="0" destOrd="0" presId="urn:microsoft.com/office/officeart/2005/8/layout/process1"/>
    <dgm:cxn modelId="{E0BC5AAE-C621-4F9F-8EAA-63D58B8CC5EF}" type="presOf" srcId="{00BCEF5B-2A31-4A5B-B4C9-FF270E21173C}" destId="{CE0812C9-8E86-435A-B673-C48846E4FD4C}" srcOrd="0" destOrd="0" presId="urn:microsoft.com/office/officeart/2005/8/layout/process1"/>
    <dgm:cxn modelId="{5C4775D8-50CD-4213-82EF-942DFD574FEF}" srcId="{00BCEF5B-2A31-4A5B-B4C9-FF270E21173C}" destId="{94C93597-2D9A-4432-BBD7-C97D00C6FCEC}" srcOrd="0" destOrd="0" parTransId="{5F63861C-4770-4E12-8B2A-F76707B41C24}" sibTransId="{0F268EF6-4DEF-46AC-A588-2CCDE2A47E68}"/>
    <dgm:cxn modelId="{126E8E2D-B0C6-43B1-8022-74C4BD4A0D37}" type="presParOf" srcId="{CE0812C9-8E86-435A-B673-C48846E4FD4C}" destId="{76963AC6-A445-4F06-845F-5957FD598AD8}"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B868D620-37A8-4877-BF5A-D41B82C88C60}" type="doc">
      <dgm:prSet loTypeId="urn:microsoft.com/office/officeart/2005/8/layout/process1" loCatId="process" qsTypeId="urn:microsoft.com/office/officeart/2005/8/quickstyle/simple3" qsCatId="simple" csTypeId="urn:microsoft.com/office/officeart/2005/8/colors/accent4_2" csCatId="accent4"/>
      <dgm:spPr/>
      <dgm:t>
        <a:bodyPr/>
        <a:lstStyle/>
        <a:p>
          <a:endParaRPr lang="it-IT"/>
        </a:p>
      </dgm:t>
    </dgm:pt>
    <dgm:pt modelId="{BFF78FAA-670B-48D2-98D1-F52CCF39282E}">
      <dgm:prSet/>
      <dgm:spPr/>
      <dgm:t>
        <a:bodyPr/>
        <a:lstStyle/>
        <a:p>
          <a:r>
            <a:rPr lang="it-IT"/>
            <a:t>Riferimento di cella non valido</a:t>
          </a:r>
        </a:p>
      </dgm:t>
    </dgm:pt>
    <dgm:pt modelId="{2BB8E96A-D3C7-4BF4-86F6-404FE1278588}" type="parTrans" cxnId="{CDACC9A0-5172-49B7-B22C-DBF25D545475}">
      <dgm:prSet/>
      <dgm:spPr/>
      <dgm:t>
        <a:bodyPr/>
        <a:lstStyle/>
        <a:p>
          <a:endParaRPr lang="it-IT"/>
        </a:p>
      </dgm:t>
    </dgm:pt>
    <dgm:pt modelId="{F17EB343-6DF1-4764-800D-10DB4757282B}" type="sibTrans" cxnId="{CDACC9A0-5172-49B7-B22C-DBF25D545475}">
      <dgm:prSet/>
      <dgm:spPr/>
      <dgm:t>
        <a:bodyPr/>
        <a:lstStyle/>
        <a:p>
          <a:endParaRPr lang="it-IT"/>
        </a:p>
      </dgm:t>
    </dgm:pt>
    <dgm:pt modelId="{29068771-43E3-4376-88CD-A9185BC31132}" type="pres">
      <dgm:prSet presAssocID="{B868D620-37A8-4877-BF5A-D41B82C88C60}" presName="Name0" presStyleCnt="0">
        <dgm:presLayoutVars>
          <dgm:dir/>
          <dgm:resizeHandles val="exact"/>
        </dgm:presLayoutVars>
      </dgm:prSet>
      <dgm:spPr/>
    </dgm:pt>
    <dgm:pt modelId="{734D408E-D313-426B-8F74-65C895FF0F4C}" type="pres">
      <dgm:prSet presAssocID="{BFF78FAA-670B-48D2-98D1-F52CCF39282E}" presName="node" presStyleLbl="node1" presStyleIdx="0" presStyleCnt="1">
        <dgm:presLayoutVars>
          <dgm:bulletEnabled val="1"/>
        </dgm:presLayoutVars>
      </dgm:prSet>
      <dgm:spPr/>
    </dgm:pt>
  </dgm:ptLst>
  <dgm:cxnLst>
    <dgm:cxn modelId="{5783487C-5E47-4F44-A0CF-9C3BAF850752}" type="presOf" srcId="{B868D620-37A8-4877-BF5A-D41B82C88C60}" destId="{29068771-43E3-4376-88CD-A9185BC31132}" srcOrd="0" destOrd="0" presId="urn:microsoft.com/office/officeart/2005/8/layout/process1"/>
    <dgm:cxn modelId="{CDACC9A0-5172-49B7-B22C-DBF25D545475}" srcId="{B868D620-37A8-4877-BF5A-D41B82C88C60}" destId="{BFF78FAA-670B-48D2-98D1-F52CCF39282E}" srcOrd="0" destOrd="0" parTransId="{2BB8E96A-D3C7-4BF4-86F6-404FE1278588}" sibTransId="{F17EB343-6DF1-4764-800D-10DB4757282B}"/>
    <dgm:cxn modelId="{AF5C74B8-8D9C-49E9-A251-75CBA043DC42}" type="presOf" srcId="{BFF78FAA-670B-48D2-98D1-F52CCF39282E}" destId="{734D408E-D313-426B-8F74-65C895FF0F4C}" srcOrd="0" destOrd="0" presId="urn:microsoft.com/office/officeart/2005/8/layout/process1"/>
    <dgm:cxn modelId="{4495E258-6BC4-4629-A5AE-E2BCDB52A16A}" type="presParOf" srcId="{29068771-43E3-4376-88CD-A9185BC31132}" destId="{734D408E-D313-426B-8F74-65C895FF0F4C}"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831973AB-E59F-42EA-8B44-784BFF3B4BC6}" type="doc">
      <dgm:prSet loTypeId="urn:microsoft.com/office/officeart/2005/8/layout/process1" loCatId="process" qsTypeId="urn:microsoft.com/office/officeart/2005/8/quickstyle/simple3" qsCatId="simple" csTypeId="urn:microsoft.com/office/officeart/2005/8/colors/accent6_2" csCatId="accent6"/>
      <dgm:spPr/>
      <dgm:t>
        <a:bodyPr/>
        <a:lstStyle/>
        <a:p>
          <a:endParaRPr lang="it-IT"/>
        </a:p>
      </dgm:t>
    </dgm:pt>
    <dgm:pt modelId="{CDA6236D-2E71-472C-9B37-E4B73CF497ED}">
      <dgm:prSet/>
      <dgm:spPr/>
      <dgm:t>
        <a:bodyPr/>
        <a:lstStyle/>
        <a:p>
          <a:r>
            <a:rPr lang="it-IT"/>
            <a:t>In una formula sono incluse celle contenenti tipi di dati diversi</a:t>
          </a:r>
        </a:p>
      </dgm:t>
    </dgm:pt>
    <dgm:pt modelId="{591D3A8F-8B20-41FE-9918-B2571F2064DB}" type="parTrans" cxnId="{588830F5-31FC-4BB2-8D49-4096CED59806}">
      <dgm:prSet/>
      <dgm:spPr/>
      <dgm:t>
        <a:bodyPr/>
        <a:lstStyle/>
        <a:p>
          <a:endParaRPr lang="it-IT"/>
        </a:p>
      </dgm:t>
    </dgm:pt>
    <dgm:pt modelId="{213A9020-D4BF-4D1F-8481-834E00EB915D}" type="sibTrans" cxnId="{588830F5-31FC-4BB2-8D49-4096CED59806}">
      <dgm:prSet/>
      <dgm:spPr/>
      <dgm:t>
        <a:bodyPr/>
        <a:lstStyle/>
        <a:p>
          <a:endParaRPr lang="it-IT"/>
        </a:p>
      </dgm:t>
    </dgm:pt>
    <dgm:pt modelId="{06540502-8EBB-4804-ABB7-11965908CBB0}" type="pres">
      <dgm:prSet presAssocID="{831973AB-E59F-42EA-8B44-784BFF3B4BC6}" presName="Name0" presStyleCnt="0">
        <dgm:presLayoutVars>
          <dgm:dir/>
          <dgm:resizeHandles val="exact"/>
        </dgm:presLayoutVars>
      </dgm:prSet>
      <dgm:spPr/>
    </dgm:pt>
    <dgm:pt modelId="{68B4BBF9-18FA-433F-A418-1C538BAA97E9}" type="pres">
      <dgm:prSet presAssocID="{CDA6236D-2E71-472C-9B37-E4B73CF497ED}" presName="node" presStyleLbl="node1" presStyleIdx="0" presStyleCnt="1">
        <dgm:presLayoutVars>
          <dgm:bulletEnabled val="1"/>
        </dgm:presLayoutVars>
      </dgm:prSet>
      <dgm:spPr/>
    </dgm:pt>
  </dgm:ptLst>
  <dgm:cxnLst>
    <dgm:cxn modelId="{9D86A9C3-A338-4A60-A95E-6E2808FD371A}" type="presOf" srcId="{CDA6236D-2E71-472C-9B37-E4B73CF497ED}" destId="{68B4BBF9-18FA-433F-A418-1C538BAA97E9}" srcOrd="0" destOrd="0" presId="urn:microsoft.com/office/officeart/2005/8/layout/process1"/>
    <dgm:cxn modelId="{81020BC7-B820-42CE-AB8A-510EAED4819B}" type="presOf" srcId="{831973AB-E59F-42EA-8B44-784BFF3B4BC6}" destId="{06540502-8EBB-4804-ABB7-11965908CBB0}" srcOrd="0" destOrd="0" presId="urn:microsoft.com/office/officeart/2005/8/layout/process1"/>
    <dgm:cxn modelId="{588830F5-31FC-4BB2-8D49-4096CED59806}" srcId="{831973AB-E59F-42EA-8B44-784BFF3B4BC6}" destId="{CDA6236D-2E71-472C-9B37-E4B73CF497ED}" srcOrd="0" destOrd="0" parTransId="{591D3A8F-8B20-41FE-9918-B2571F2064DB}" sibTransId="{213A9020-D4BF-4D1F-8481-834E00EB915D}"/>
    <dgm:cxn modelId="{869E6C0C-D6DE-4E65-B1C6-A1BB6C8FBC10}" type="presParOf" srcId="{06540502-8EBB-4804-ABB7-11965908CBB0}" destId="{68B4BBF9-18FA-433F-A418-1C538BAA97E9}" srcOrd="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0BD79CB5-3E11-4375-A84B-5DEA172BA425}"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it-IT"/>
        </a:p>
      </dgm:t>
    </dgm:pt>
    <dgm:pt modelId="{DEE6AA9D-443F-43F8-948C-4A2C51C57F37}">
      <dgm:prSet/>
      <dgm:spPr/>
      <dgm:t>
        <a:bodyPr/>
        <a:lstStyle/>
        <a:p>
          <a:r>
            <a:rPr lang="it-IT"/>
            <a:t>Ma potevamo mettere il dollaro davanti alla F invece che al 2? Se scriviamo =D5*$F2 che cosa otteniamo?</a:t>
          </a:r>
        </a:p>
      </dgm:t>
    </dgm:pt>
    <dgm:pt modelId="{74EC60E8-7051-4F6C-A013-9EF21FD99740}" type="parTrans" cxnId="{1AFE2BC5-B0FA-4EAB-8CA8-65690E529747}">
      <dgm:prSet/>
      <dgm:spPr/>
      <dgm:t>
        <a:bodyPr/>
        <a:lstStyle/>
        <a:p>
          <a:endParaRPr lang="it-IT"/>
        </a:p>
      </dgm:t>
    </dgm:pt>
    <dgm:pt modelId="{9DE3E579-4360-4F53-A64A-8EDD4380AA23}" type="sibTrans" cxnId="{1AFE2BC5-B0FA-4EAB-8CA8-65690E529747}">
      <dgm:prSet/>
      <dgm:spPr/>
      <dgm:t>
        <a:bodyPr/>
        <a:lstStyle/>
        <a:p>
          <a:endParaRPr lang="it-IT"/>
        </a:p>
      </dgm:t>
    </dgm:pt>
    <dgm:pt modelId="{FAC337A4-3028-42C0-9F43-984F2F32CD46}">
      <dgm:prSet/>
      <dgm:spPr/>
      <dgm:t>
        <a:bodyPr/>
        <a:lstStyle/>
        <a:p>
          <a:r>
            <a:rPr lang="it-IT"/>
            <a:t>Per rispondere a questa domanda chiediamoci </a:t>
          </a:r>
          <a:r>
            <a:rPr lang="it-IT" b="1"/>
            <a:t>a cosa serve il dollaro?</a:t>
          </a:r>
          <a:r>
            <a:rPr lang="it-IT"/>
            <a:t> </a:t>
          </a:r>
          <a:r>
            <a:rPr lang="it-IT" u="sng"/>
            <a:t>Il dollaro blocca quello che viene subito dopo</a:t>
          </a:r>
          <a:r>
            <a:rPr lang="it-IT"/>
            <a:t>: se scriviamo $F2 stiamo chiedendo di bloccare la colonna F ma il 2, che è il nostro problema, sarà libero di variare. La coordinata trascinata in basso diventerà $F3, $F4. Quindi il problema iniziale resterebbe. </a:t>
          </a:r>
          <a:r>
            <a:rPr lang="it-IT" b="1"/>
            <a:t>Scrivere $F2 è quindi errato!</a:t>
          </a:r>
          <a:endParaRPr lang="it-IT"/>
        </a:p>
      </dgm:t>
    </dgm:pt>
    <dgm:pt modelId="{E8B0CCD1-60C3-4F36-98C4-85630A0B17EB}" type="parTrans" cxnId="{C0DE2350-3306-4945-A03A-4535F264E308}">
      <dgm:prSet/>
      <dgm:spPr/>
      <dgm:t>
        <a:bodyPr/>
        <a:lstStyle/>
        <a:p>
          <a:endParaRPr lang="it-IT"/>
        </a:p>
      </dgm:t>
    </dgm:pt>
    <dgm:pt modelId="{B46A77B7-8CB1-4CCF-B81D-5C777696E331}" type="sibTrans" cxnId="{C0DE2350-3306-4945-A03A-4535F264E308}">
      <dgm:prSet/>
      <dgm:spPr/>
      <dgm:t>
        <a:bodyPr/>
        <a:lstStyle/>
        <a:p>
          <a:endParaRPr lang="it-IT"/>
        </a:p>
      </dgm:t>
    </dgm:pt>
    <dgm:pt modelId="{8AC7580E-5E5E-40EE-B670-64796DD429B8}">
      <dgm:prSet/>
      <dgm:spPr/>
      <dgm:t>
        <a:bodyPr/>
        <a:lstStyle/>
        <a:p>
          <a:r>
            <a:rPr lang="it-IT" b="1"/>
            <a:t>Ma come faccio a ricordarmi se devo mettere il dollaro prima della riga o prima della colonna?</a:t>
          </a:r>
          <a:endParaRPr lang="it-IT"/>
        </a:p>
      </dgm:t>
    </dgm:pt>
    <dgm:pt modelId="{AF6723BB-3ADD-4B35-81D4-42DC7B8AD8CE}" type="parTrans" cxnId="{8C3695E0-9240-4068-B261-649B26761783}">
      <dgm:prSet/>
      <dgm:spPr/>
      <dgm:t>
        <a:bodyPr/>
        <a:lstStyle/>
        <a:p>
          <a:endParaRPr lang="it-IT"/>
        </a:p>
      </dgm:t>
    </dgm:pt>
    <dgm:pt modelId="{F9D5BD1F-2C7C-4DDA-954F-7BB1B858FA53}" type="sibTrans" cxnId="{8C3695E0-9240-4068-B261-649B26761783}">
      <dgm:prSet/>
      <dgm:spPr/>
      <dgm:t>
        <a:bodyPr/>
        <a:lstStyle/>
        <a:p>
          <a:endParaRPr lang="it-IT"/>
        </a:p>
      </dgm:t>
    </dgm:pt>
    <dgm:pt modelId="{E45B5A04-B8DA-4B60-98A0-65F77AB0DCFB}" type="pres">
      <dgm:prSet presAssocID="{0BD79CB5-3E11-4375-A84B-5DEA172BA425}" presName="vert0" presStyleCnt="0">
        <dgm:presLayoutVars>
          <dgm:dir/>
          <dgm:animOne val="branch"/>
          <dgm:animLvl val="lvl"/>
        </dgm:presLayoutVars>
      </dgm:prSet>
      <dgm:spPr/>
    </dgm:pt>
    <dgm:pt modelId="{D33DEA3F-8DDD-4C7F-8B79-C37C38520F9F}" type="pres">
      <dgm:prSet presAssocID="{DEE6AA9D-443F-43F8-948C-4A2C51C57F37}" presName="thickLine" presStyleLbl="alignNode1" presStyleIdx="0" presStyleCnt="3"/>
      <dgm:spPr/>
    </dgm:pt>
    <dgm:pt modelId="{8F67F2E2-B94C-4687-9CCA-6DDB2A2EDAE1}" type="pres">
      <dgm:prSet presAssocID="{DEE6AA9D-443F-43F8-948C-4A2C51C57F37}" presName="horz1" presStyleCnt="0"/>
      <dgm:spPr/>
    </dgm:pt>
    <dgm:pt modelId="{CC3D1026-FFBF-4E7A-B547-29C869BDE4CE}" type="pres">
      <dgm:prSet presAssocID="{DEE6AA9D-443F-43F8-948C-4A2C51C57F37}" presName="tx1" presStyleLbl="revTx" presStyleIdx="0" presStyleCnt="3"/>
      <dgm:spPr/>
    </dgm:pt>
    <dgm:pt modelId="{BD62A799-4B25-4231-998C-9C3FF4FABC98}" type="pres">
      <dgm:prSet presAssocID="{DEE6AA9D-443F-43F8-948C-4A2C51C57F37}" presName="vert1" presStyleCnt="0"/>
      <dgm:spPr/>
    </dgm:pt>
    <dgm:pt modelId="{46DC0227-4F2F-4BC8-A9C0-70D132E1545F}" type="pres">
      <dgm:prSet presAssocID="{FAC337A4-3028-42C0-9F43-984F2F32CD46}" presName="thickLine" presStyleLbl="alignNode1" presStyleIdx="1" presStyleCnt="3"/>
      <dgm:spPr/>
    </dgm:pt>
    <dgm:pt modelId="{69C27BA2-6484-46F6-AC59-942E3754265F}" type="pres">
      <dgm:prSet presAssocID="{FAC337A4-3028-42C0-9F43-984F2F32CD46}" presName="horz1" presStyleCnt="0"/>
      <dgm:spPr/>
    </dgm:pt>
    <dgm:pt modelId="{1BBC5794-F963-4503-835A-671C1DFD2C04}" type="pres">
      <dgm:prSet presAssocID="{FAC337A4-3028-42C0-9F43-984F2F32CD46}" presName="tx1" presStyleLbl="revTx" presStyleIdx="1" presStyleCnt="3"/>
      <dgm:spPr/>
    </dgm:pt>
    <dgm:pt modelId="{9ADF0FDB-402F-4F01-96CC-6297B0E223B2}" type="pres">
      <dgm:prSet presAssocID="{FAC337A4-3028-42C0-9F43-984F2F32CD46}" presName="vert1" presStyleCnt="0"/>
      <dgm:spPr/>
    </dgm:pt>
    <dgm:pt modelId="{CE74BA95-194A-433A-A7F8-D5624E4B54F3}" type="pres">
      <dgm:prSet presAssocID="{8AC7580E-5E5E-40EE-B670-64796DD429B8}" presName="thickLine" presStyleLbl="alignNode1" presStyleIdx="2" presStyleCnt="3"/>
      <dgm:spPr/>
    </dgm:pt>
    <dgm:pt modelId="{3C2E8A43-FD27-438D-9DA5-7AA26948AAD1}" type="pres">
      <dgm:prSet presAssocID="{8AC7580E-5E5E-40EE-B670-64796DD429B8}" presName="horz1" presStyleCnt="0"/>
      <dgm:spPr/>
    </dgm:pt>
    <dgm:pt modelId="{6D34F6C4-F8B9-4DDA-A9DE-0079E3B1E19E}" type="pres">
      <dgm:prSet presAssocID="{8AC7580E-5E5E-40EE-B670-64796DD429B8}" presName="tx1" presStyleLbl="revTx" presStyleIdx="2" presStyleCnt="3"/>
      <dgm:spPr/>
    </dgm:pt>
    <dgm:pt modelId="{31686BE9-DB04-4F64-A30A-A3A947D7C92C}" type="pres">
      <dgm:prSet presAssocID="{8AC7580E-5E5E-40EE-B670-64796DD429B8}" presName="vert1" presStyleCnt="0"/>
      <dgm:spPr/>
    </dgm:pt>
  </dgm:ptLst>
  <dgm:cxnLst>
    <dgm:cxn modelId="{3745AF20-B13F-4D02-A103-356795A9CA29}" type="presOf" srcId="{FAC337A4-3028-42C0-9F43-984F2F32CD46}" destId="{1BBC5794-F963-4503-835A-671C1DFD2C04}" srcOrd="0" destOrd="0" presId="urn:microsoft.com/office/officeart/2008/layout/LinedList"/>
    <dgm:cxn modelId="{C0DE2350-3306-4945-A03A-4535F264E308}" srcId="{0BD79CB5-3E11-4375-A84B-5DEA172BA425}" destId="{FAC337A4-3028-42C0-9F43-984F2F32CD46}" srcOrd="1" destOrd="0" parTransId="{E8B0CCD1-60C3-4F36-98C4-85630A0B17EB}" sibTransId="{B46A77B7-8CB1-4CCF-B81D-5C777696E331}"/>
    <dgm:cxn modelId="{1B342953-28B6-4E40-A231-F1370CBB76A0}" type="presOf" srcId="{8AC7580E-5E5E-40EE-B670-64796DD429B8}" destId="{6D34F6C4-F8B9-4DDA-A9DE-0079E3B1E19E}" srcOrd="0" destOrd="0" presId="urn:microsoft.com/office/officeart/2008/layout/LinedList"/>
    <dgm:cxn modelId="{9CE9B554-60AA-491C-B868-D91F8E00CF52}" type="presOf" srcId="{0BD79CB5-3E11-4375-A84B-5DEA172BA425}" destId="{E45B5A04-B8DA-4B60-98A0-65F77AB0DCFB}" srcOrd="0" destOrd="0" presId="urn:microsoft.com/office/officeart/2008/layout/LinedList"/>
    <dgm:cxn modelId="{9A3ECD82-F2D8-426A-B075-108AA49D6D4F}" type="presOf" srcId="{DEE6AA9D-443F-43F8-948C-4A2C51C57F37}" destId="{CC3D1026-FFBF-4E7A-B547-29C869BDE4CE}" srcOrd="0" destOrd="0" presId="urn:microsoft.com/office/officeart/2008/layout/LinedList"/>
    <dgm:cxn modelId="{1AFE2BC5-B0FA-4EAB-8CA8-65690E529747}" srcId="{0BD79CB5-3E11-4375-A84B-5DEA172BA425}" destId="{DEE6AA9D-443F-43F8-948C-4A2C51C57F37}" srcOrd="0" destOrd="0" parTransId="{74EC60E8-7051-4F6C-A013-9EF21FD99740}" sibTransId="{9DE3E579-4360-4F53-A64A-8EDD4380AA23}"/>
    <dgm:cxn modelId="{8C3695E0-9240-4068-B261-649B26761783}" srcId="{0BD79CB5-3E11-4375-A84B-5DEA172BA425}" destId="{8AC7580E-5E5E-40EE-B670-64796DD429B8}" srcOrd="2" destOrd="0" parTransId="{AF6723BB-3ADD-4B35-81D4-42DC7B8AD8CE}" sibTransId="{F9D5BD1F-2C7C-4DDA-954F-7BB1B858FA53}"/>
    <dgm:cxn modelId="{D9960869-AE1A-4B29-B114-A35E1E9A124C}" type="presParOf" srcId="{E45B5A04-B8DA-4B60-98A0-65F77AB0DCFB}" destId="{D33DEA3F-8DDD-4C7F-8B79-C37C38520F9F}" srcOrd="0" destOrd="0" presId="urn:microsoft.com/office/officeart/2008/layout/LinedList"/>
    <dgm:cxn modelId="{A771B549-FCCA-423E-B3A5-FA2F349CB02E}" type="presParOf" srcId="{E45B5A04-B8DA-4B60-98A0-65F77AB0DCFB}" destId="{8F67F2E2-B94C-4687-9CCA-6DDB2A2EDAE1}" srcOrd="1" destOrd="0" presId="urn:microsoft.com/office/officeart/2008/layout/LinedList"/>
    <dgm:cxn modelId="{E26C8E05-856A-4E82-A291-8476699DFA7C}" type="presParOf" srcId="{8F67F2E2-B94C-4687-9CCA-6DDB2A2EDAE1}" destId="{CC3D1026-FFBF-4E7A-B547-29C869BDE4CE}" srcOrd="0" destOrd="0" presId="urn:microsoft.com/office/officeart/2008/layout/LinedList"/>
    <dgm:cxn modelId="{2FB96070-3DDF-4F36-BBF6-76881BA6C9CB}" type="presParOf" srcId="{8F67F2E2-B94C-4687-9CCA-6DDB2A2EDAE1}" destId="{BD62A799-4B25-4231-998C-9C3FF4FABC98}" srcOrd="1" destOrd="0" presId="urn:microsoft.com/office/officeart/2008/layout/LinedList"/>
    <dgm:cxn modelId="{B392E6C4-1155-487B-B863-941481E2C3BB}" type="presParOf" srcId="{E45B5A04-B8DA-4B60-98A0-65F77AB0DCFB}" destId="{46DC0227-4F2F-4BC8-A9C0-70D132E1545F}" srcOrd="2" destOrd="0" presId="urn:microsoft.com/office/officeart/2008/layout/LinedList"/>
    <dgm:cxn modelId="{D292485F-DBA4-4D2B-9CCA-F3FFC2C8DB40}" type="presParOf" srcId="{E45B5A04-B8DA-4B60-98A0-65F77AB0DCFB}" destId="{69C27BA2-6484-46F6-AC59-942E3754265F}" srcOrd="3" destOrd="0" presId="urn:microsoft.com/office/officeart/2008/layout/LinedList"/>
    <dgm:cxn modelId="{2E61AF5C-E732-48CB-B07E-0A1C0F8F74D0}" type="presParOf" srcId="{69C27BA2-6484-46F6-AC59-942E3754265F}" destId="{1BBC5794-F963-4503-835A-671C1DFD2C04}" srcOrd="0" destOrd="0" presId="urn:microsoft.com/office/officeart/2008/layout/LinedList"/>
    <dgm:cxn modelId="{29035A7E-9258-4C24-ACB0-E724CD633755}" type="presParOf" srcId="{69C27BA2-6484-46F6-AC59-942E3754265F}" destId="{9ADF0FDB-402F-4F01-96CC-6297B0E223B2}" srcOrd="1" destOrd="0" presId="urn:microsoft.com/office/officeart/2008/layout/LinedList"/>
    <dgm:cxn modelId="{B01E9CC8-994D-4563-8445-5667637CA435}" type="presParOf" srcId="{E45B5A04-B8DA-4B60-98A0-65F77AB0DCFB}" destId="{CE74BA95-194A-433A-A7F8-D5624E4B54F3}" srcOrd="4" destOrd="0" presId="urn:microsoft.com/office/officeart/2008/layout/LinedList"/>
    <dgm:cxn modelId="{66AFA4CF-DC34-47ED-A1CA-D2145A750383}" type="presParOf" srcId="{E45B5A04-B8DA-4B60-98A0-65F77AB0DCFB}" destId="{3C2E8A43-FD27-438D-9DA5-7AA26948AAD1}" srcOrd="5" destOrd="0" presId="urn:microsoft.com/office/officeart/2008/layout/LinedList"/>
    <dgm:cxn modelId="{F5D28977-0648-4A52-B5F1-DCD92427B28E}" type="presParOf" srcId="{3C2E8A43-FD27-438D-9DA5-7AA26948AAD1}" destId="{6D34F6C4-F8B9-4DDA-A9DE-0079E3B1E19E}" srcOrd="0" destOrd="0" presId="urn:microsoft.com/office/officeart/2008/layout/LinedList"/>
    <dgm:cxn modelId="{5AC38064-9CDD-4F4F-BCDC-C09B7D544D86}" type="presParOf" srcId="{3C2E8A43-FD27-438D-9DA5-7AA26948AAD1}" destId="{31686BE9-DB04-4F64-A30A-A3A947D7C92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A25353-B6FF-4C1B-9F03-7B406511475B}"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it-IT"/>
        </a:p>
      </dgm:t>
    </dgm:pt>
    <dgm:pt modelId="{EFA91CF9-9A90-48D4-B871-9548D64CBAF6}">
      <dgm:prSet/>
      <dgm:spPr/>
      <dgm:t>
        <a:bodyPr/>
        <a:lstStyle/>
        <a:p>
          <a:r>
            <a:rPr lang="it-IT"/>
            <a:t>Tabella costituita da celle, su cui si possono effettuare calcoli di vario genere</a:t>
          </a:r>
        </a:p>
      </dgm:t>
    </dgm:pt>
    <dgm:pt modelId="{AB685A7D-78D5-4F69-911E-339AE00B2974}" type="parTrans" cxnId="{E27D0E4E-6B2D-4FC9-89FD-06646198349C}">
      <dgm:prSet/>
      <dgm:spPr/>
      <dgm:t>
        <a:bodyPr/>
        <a:lstStyle/>
        <a:p>
          <a:endParaRPr lang="it-IT"/>
        </a:p>
      </dgm:t>
    </dgm:pt>
    <dgm:pt modelId="{A1A90155-0FCC-4741-A3B3-C3893FCF1123}" type="sibTrans" cxnId="{E27D0E4E-6B2D-4FC9-89FD-06646198349C}">
      <dgm:prSet/>
      <dgm:spPr/>
      <dgm:t>
        <a:bodyPr/>
        <a:lstStyle/>
        <a:p>
          <a:endParaRPr lang="it-IT"/>
        </a:p>
      </dgm:t>
    </dgm:pt>
    <dgm:pt modelId="{5F38EA0F-2B4D-4E35-9ED0-4DEF2852C601}">
      <dgm:prSet/>
      <dgm:spPr/>
      <dgm:t>
        <a:bodyPr/>
        <a:lstStyle/>
        <a:p>
          <a:r>
            <a:rPr lang="it-IT"/>
            <a:t>Ogni cella è identificata da una coordinata che ne indica la posizione. Ad esempio C12 (il numero indica la riga; la lettera indica la colonna)</a:t>
          </a:r>
        </a:p>
      </dgm:t>
    </dgm:pt>
    <dgm:pt modelId="{C3879D2B-D182-4106-890F-4F7316264630}" type="parTrans" cxnId="{C70EE857-13D1-43EA-9A08-65FE33266D9F}">
      <dgm:prSet/>
      <dgm:spPr/>
      <dgm:t>
        <a:bodyPr/>
        <a:lstStyle/>
        <a:p>
          <a:endParaRPr lang="it-IT"/>
        </a:p>
      </dgm:t>
    </dgm:pt>
    <dgm:pt modelId="{EB3BB678-A9B1-41CD-8B9A-F7BF783A53DC}" type="sibTrans" cxnId="{C70EE857-13D1-43EA-9A08-65FE33266D9F}">
      <dgm:prSet/>
      <dgm:spPr/>
      <dgm:t>
        <a:bodyPr/>
        <a:lstStyle/>
        <a:p>
          <a:endParaRPr lang="it-IT"/>
        </a:p>
      </dgm:t>
    </dgm:pt>
    <dgm:pt modelId="{45435B2E-48AC-4EB6-A6A0-D73F0007A973}">
      <dgm:prSet/>
      <dgm:spPr/>
      <dgm:t>
        <a:bodyPr/>
        <a:lstStyle/>
        <a:p>
          <a:r>
            <a:rPr lang="it-IT"/>
            <a:t>Per ogni cella può essere scelta una determinata formattazione del testo: carattere, dimensione e colore del carattere, grassetto e/o corsivo, eventualmente sottolineato o ombreggiato, colore ed elementi dello sfondo</a:t>
          </a:r>
        </a:p>
      </dgm:t>
    </dgm:pt>
    <dgm:pt modelId="{0C5C2218-6583-457D-937E-66D809A98C8E}" type="parTrans" cxnId="{CAF2FFE7-EE2E-4F33-9E65-DD50AC300B3C}">
      <dgm:prSet/>
      <dgm:spPr/>
      <dgm:t>
        <a:bodyPr/>
        <a:lstStyle/>
        <a:p>
          <a:endParaRPr lang="it-IT"/>
        </a:p>
      </dgm:t>
    </dgm:pt>
    <dgm:pt modelId="{896CAE6A-D801-4434-8781-A893BE449968}" type="sibTrans" cxnId="{CAF2FFE7-EE2E-4F33-9E65-DD50AC300B3C}">
      <dgm:prSet/>
      <dgm:spPr/>
      <dgm:t>
        <a:bodyPr/>
        <a:lstStyle/>
        <a:p>
          <a:endParaRPr lang="it-IT"/>
        </a:p>
      </dgm:t>
    </dgm:pt>
    <dgm:pt modelId="{9330A72B-039E-4C45-A9A4-790E11882025}">
      <dgm:prSet/>
      <dgm:spPr/>
      <dgm:t>
        <a:bodyPr/>
        <a:lstStyle/>
        <a:p>
          <a:r>
            <a:rPr lang="it-IT"/>
            <a:t>Due o più celle contigue possono essere unite fra loro (per esempio C2, C3, C4) creandone una di dimensione maggiore; in tal caso il riferimento è sempre la prima di esse (nell'esempio sarà C2)</a:t>
          </a:r>
        </a:p>
      </dgm:t>
    </dgm:pt>
    <dgm:pt modelId="{DD929C3A-A706-444A-8CE7-C80F643EE9AD}" type="parTrans" cxnId="{987F8E3C-B265-4056-B031-D9457BD43826}">
      <dgm:prSet/>
      <dgm:spPr/>
      <dgm:t>
        <a:bodyPr/>
        <a:lstStyle/>
        <a:p>
          <a:endParaRPr lang="it-IT"/>
        </a:p>
      </dgm:t>
    </dgm:pt>
    <dgm:pt modelId="{428539BE-68E9-412F-ADA7-95F5E8667165}" type="sibTrans" cxnId="{987F8E3C-B265-4056-B031-D9457BD43826}">
      <dgm:prSet/>
      <dgm:spPr/>
      <dgm:t>
        <a:bodyPr/>
        <a:lstStyle/>
        <a:p>
          <a:endParaRPr lang="it-IT"/>
        </a:p>
      </dgm:t>
    </dgm:pt>
    <dgm:pt modelId="{F443D523-5B01-46AD-AC67-2EF7DBFCD317}" type="pres">
      <dgm:prSet presAssocID="{82A25353-B6FF-4C1B-9F03-7B406511475B}" presName="vert0" presStyleCnt="0">
        <dgm:presLayoutVars>
          <dgm:dir/>
          <dgm:animOne val="branch"/>
          <dgm:animLvl val="lvl"/>
        </dgm:presLayoutVars>
      </dgm:prSet>
      <dgm:spPr/>
    </dgm:pt>
    <dgm:pt modelId="{F178CC84-BA5C-4022-AFFE-C70C182D448A}" type="pres">
      <dgm:prSet presAssocID="{EFA91CF9-9A90-48D4-B871-9548D64CBAF6}" presName="thickLine" presStyleLbl="alignNode1" presStyleIdx="0" presStyleCnt="4"/>
      <dgm:spPr/>
    </dgm:pt>
    <dgm:pt modelId="{F6168F90-7552-4965-A02B-9353D95A2AB8}" type="pres">
      <dgm:prSet presAssocID="{EFA91CF9-9A90-48D4-B871-9548D64CBAF6}" presName="horz1" presStyleCnt="0"/>
      <dgm:spPr/>
    </dgm:pt>
    <dgm:pt modelId="{DE1A9E92-C2AC-42B6-8292-036B38FE5DE4}" type="pres">
      <dgm:prSet presAssocID="{EFA91CF9-9A90-48D4-B871-9548D64CBAF6}" presName="tx1" presStyleLbl="revTx" presStyleIdx="0" presStyleCnt="4"/>
      <dgm:spPr/>
    </dgm:pt>
    <dgm:pt modelId="{75A45B47-530F-4E24-88CF-FDC37049D1D4}" type="pres">
      <dgm:prSet presAssocID="{EFA91CF9-9A90-48D4-B871-9548D64CBAF6}" presName="vert1" presStyleCnt="0"/>
      <dgm:spPr/>
    </dgm:pt>
    <dgm:pt modelId="{3BBFEF11-E74F-45C1-A6FB-EB27E7FBE1D6}" type="pres">
      <dgm:prSet presAssocID="{5F38EA0F-2B4D-4E35-9ED0-4DEF2852C601}" presName="thickLine" presStyleLbl="alignNode1" presStyleIdx="1" presStyleCnt="4"/>
      <dgm:spPr/>
    </dgm:pt>
    <dgm:pt modelId="{A7582A2E-B286-4752-B7F0-6DA81701D7B6}" type="pres">
      <dgm:prSet presAssocID="{5F38EA0F-2B4D-4E35-9ED0-4DEF2852C601}" presName="horz1" presStyleCnt="0"/>
      <dgm:spPr/>
    </dgm:pt>
    <dgm:pt modelId="{8D840D73-AA8F-457D-BBBD-DC4AA5F29BC2}" type="pres">
      <dgm:prSet presAssocID="{5F38EA0F-2B4D-4E35-9ED0-4DEF2852C601}" presName="tx1" presStyleLbl="revTx" presStyleIdx="1" presStyleCnt="4"/>
      <dgm:spPr/>
    </dgm:pt>
    <dgm:pt modelId="{810B51D8-A2AE-4F85-8CC0-638C9E4CDF8D}" type="pres">
      <dgm:prSet presAssocID="{5F38EA0F-2B4D-4E35-9ED0-4DEF2852C601}" presName="vert1" presStyleCnt="0"/>
      <dgm:spPr/>
    </dgm:pt>
    <dgm:pt modelId="{3E827969-3147-4914-8F6B-3B5BCE8B3E16}" type="pres">
      <dgm:prSet presAssocID="{45435B2E-48AC-4EB6-A6A0-D73F0007A973}" presName="thickLine" presStyleLbl="alignNode1" presStyleIdx="2" presStyleCnt="4"/>
      <dgm:spPr/>
    </dgm:pt>
    <dgm:pt modelId="{6C95D3E2-BC96-45A9-B4FA-CDCB510BABA0}" type="pres">
      <dgm:prSet presAssocID="{45435B2E-48AC-4EB6-A6A0-D73F0007A973}" presName="horz1" presStyleCnt="0"/>
      <dgm:spPr/>
    </dgm:pt>
    <dgm:pt modelId="{4FCF46B7-B206-47DC-BA87-14E8116BB9A0}" type="pres">
      <dgm:prSet presAssocID="{45435B2E-48AC-4EB6-A6A0-D73F0007A973}" presName="tx1" presStyleLbl="revTx" presStyleIdx="2" presStyleCnt="4"/>
      <dgm:spPr/>
    </dgm:pt>
    <dgm:pt modelId="{8589E7AA-2E7E-44A5-89D7-EB0E68281D25}" type="pres">
      <dgm:prSet presAssocID="{45435B2E-48AC-4EB6-A6A0-D73F0007A973}" presName="vert1" presStyleCnt="0"/>
      <dgm:spPr/>
    </dgm:pt>
    <dgm:pt modelId="{A078DD23-11F0-48B1-91C9-EFA413891DAC}" type="pres">
      <dgm:prSet presAssocID="{9330A72B-039E-4C45-A9A4-790E11882025}" presName="thickLine" presStyleLbl="alignNode1" presStyleIdx="3" presStyleCnt="4"/>
      <dgm:spPr/>
    </dgm:pt>
    <dgm:pt modelId="{E3A490FF-85B0-4E45-A76F-AD0C6100C865}" type="pres">
      <dgm:prSet presAssocID="{9330A72B-039E-4C45-A9A4-790E11882025}" presName="horz1" presStyleCnt="0"/>
      <dgm:spPr/>
    </dgm:pt>
    <dgm:pt modelId="{BC145A8C-45C3-4807-9EDF-7DFB174DF9B1}" type="pres">
      <dgm:prSet presAssocID="{9330A72B-039E-4C45-A9A4-790E11882025}" presName="tx1" presStyleLbl="revTx" presStyleIdx="3" presStyleCnt="4"/>
      <dgm:spPr/>
    </dgm:pt>
    <dgm:pt modelId="{4B2FB698-DEA5-48E6-985E-071F93EB7D66}" type="pres">
      <dgm:prSet presAssocID="{9330A72B-039E-4C45-A9A4-790E11882025}" presName="vert1" presStyleCnt="0"/>
      <dgm:spPr/>
    </dgm:pt>
  </dgm:ptLst>
  <dgm:cxnLst>
    <dgm:cxn modelId="{9C7D780A-344F-4567-A177-E6815C82AA8D}" type="presOf" srcId="{82A25353-B6FF-4C1B-9F03-7B406511475B}" destId="{F443D523-5B01-46AD-AC67-2EF7DBFCD317}" srcOrd="0" destOrd="0" presId="urn:microsoft.com/office/officeart/2008/layout/LinedList"/>
    <dgm:cxn modelId="{2B53FC2A-5781-4551-B7DC-99781109C179}" type="presOf" srcId="{EFA91CF9-9A90-48D4-B871-9548D64CBAF6}" destId="{DE1A9E92-C2AC-42B6-8292-036B38FE5DE4}" srcOrd="0" destOrd="0" presId="urn:microsoft.com/office/officeart/2008/layout/LinedList"/>
    <dgm:cxn modelId="{987F8E3C-B265-4056-B031-D9457BD43826}" srcId="{82A25353-B6FF-4C1B-9F03-7B406511475B}" destId="{9330A72B-039E-4C45-A9A4-790E11882025}" srcOrd="3" destOrd="0" parTransId="{DD929C3A-A706-444A-8CE7-C80F643EE9AD}" sibTransId="{428539BE-68E9-412F-ADA7-95F5E8667165}"/>
    <dgm:cxn modelId="{E27D0E4E-6B2D-4FC9-89FD-06646198349C}" srcId="{82A25353-B6FF-4C1B-9F03-7B406511475B}" destId="{EFA91CF9-9A90-48D4-B871-9548D64CBAF6}" srcOrd="0" destOrd="0" parTransId="{AB685A7D-78D5-4F69-911E-339AE00B2974}" sibTransId="{A1A90155-0FCC-4741-A3B3-C3893FCF1123}"/>
    <dgm:cxn modelId="{C70EE857-13D1-43EA-9A08-65FE33266D9F}" srcId="{82A25353-B6FF-4C1B-9F03-7B406511475B}" destId="{5F38EA0F-2B4D-4E35-9ED0-4DEF2852C601}" srcOrd="1" destOrd="0" parTransId="{C3879D2B-D182-4106-890F-4F7316264630}" sibTransId="{EB3BB678-A9B1-41CD-8B9A-F7BF783A53DC}"/>
    <dgm:cxn modelId="{B1C4F988-2E94-423C-AE4A-BC1F3D11CBEB}" type="presOf" srcId="{45435B2E-48AC-4EB6-A6A0-D73F0007A973}" destId="{4FCF46B7-B206-47DC-BA87-14E8116BB9A0}" srcOrd="0" destOrd="0" presId="urn:microsoft.com/office/officeart/2008/layout/LinedList"/>
    <dgm:cxn modelId="{74DF3DA7-BF23-4948-91FB-73FEC626D676}" type="presOf" srcId="{5F38EA0F-2B4D-4E35-9ED0-4DEF2852C601}" destId="{8D840D73-AA8F-457D-BBBD-DC4AA5F29BC2}" srcOrd="0" destOrd="0" presId="urn:microsoft.com/office/officeart/2008/layout/LinedList"/>
    <dgm:cxn modelId="{9337AFE0-665A-429E-898C-50F413EFD0C0}" type="presOf" srcId="{9330A72B-039E-4C45-A9A4-790E11882025}" destId="{BC145A8C-45C3-4807-9EDF-7DFB174DF9B1}" srcOrd="0" destOrd="0" presId="urn:microsoft.com/office/officeart/2008/layout/LinedList"/>
    <dgm:cxn modelId="{CAF2FFE7-EE2E-4F33-9E65-DD50AC300B3C}" srcId="{82A25353-B6FF-4C1B-9F03-7B406511475B}" destId="{45435B2E-48AC-4EB6-A6A0-D73F0007A973}" srcOrd="2" destOrd="0" parTransId="{0C5C2218-6583-457D-937E-66D809A98C8E}" sibTransId="{896CAE6A-D801-4434-8781-A893BE449968}"/>
    <dgm:cxn modelId="{B17E90D2-7E8A-4B24-98BC-06C2D71D1933}" type="presParOf" srcId="{F443D523-5B01-46AD-AC67-2EF7DBFCD317}" destId="{F178CC84-BA5C-4022-AFFE-C70C182D448A}" srcOrd="0" destOrd="0" presId="urn:microsoft.com/office/officeart/2008/layout/LinedList"/>
    <dgm:cxn modelId="{72BCFB42-8DB4-4562-A04E-9287679FCDD0}" type="presParOf" srcId="{F443D523-5B01-46AD-AC67-2EF7DBFCD317}" destId="{F6168F90-7552-4965-A02B-9353D95A2AB8}" srcOrd="1" destOrd="0" presId="urn:microsoft.com/office/officeart/2008/layout/LinedList"/>
    <dgm:cxn modelId="{991643D3-4C47-43C8-83C0-96E4935F86D1}" type="presParOf" srcId="{F6168F90-7552-4965-A02B-9353D95A2AB8}" destId="{DE1A9E92-C2AC-42B6-8292-036B38FE5DE4}" srcOrd="0" destOrd="0" presId="urn:microsoft.com/office/officeart/2008/layout/LinedList"/>
    <dgm:cxn modelId="{2A773831-E50C-4130-BFF4-E9B191636E6D}" type="presParOf" srcId="{F6168F90-7552-4965-A02B-9353D95A2AB8}" destId="{75A45B47-530F-4E24-88CF-FDC37049D1D4}" srcOrd="1" destOrd="0" presId="urn:microsoft.com/office/officeart/2008/layout/LinedList"/>
    <dgm:cxn modelId="{6D29289F-9369-4F4A-82FC-B2FE201F7FBD}" type="presParOf" srcId="{F443D523-5B01-46AD-AC67-2EF7DBFCD317}" destId="{3BBFEF11-E74F-45C1-A6FB-EB27E7FBE1D6}" srcOrd="2" destOrd="0" presId="urn:microsoft.com/office/officeart/2008/layout/LinedList"/>
    <dgm:cxn modelId="{DF135F76-D860-466C-BE46-289A58F5F35E}" type="presParOf" srcId="{F443D523-5B01-46AD-AC67-2EF7DBFCD317}" destId="{A7582A2E-B286-4752-B7F0-6DA81701D7B6}" srcOrd="3" destOrd="0" presId="urn:microsoft.com/office/officeart/2008/layout/LinedList"/>
    <dgm:cxn modelId="{EC66807D-32D4-434E-A276-C792BB30E485}" type="presParOf" srcId="{A7582A2E-B286-4752-B7F0-6DA81701D7B6}" destId="{8D840D73-AA8F-457D-BBBD-DC4AA5F29BC2}" srcOrd="0" destOrd="0" presId="urn:microsoft.com/office/officeart/2008/layout/LinedList"/>
    <dgm:cxn modelId="{CDF7A21E-0B24-48B9-9C60-0FD61D13C2B5}" type="presParOf" srcId="{A7582A2E-B286-4752-B7F0-6DA81701D7B6}" destId="{810B51D8-A2AE-4F85-8CC0-638C9E4CDF8D}" srcOrd="1" destOrd="0" presId="urn:microsoft.com/office/officeart/2008/layout/LinedList"/>
    <dgm:cxn modelId="{2FE43472-A549-4654-AEFD-0C7FF67EF1F3}" type="presParOf" srcId="{F443D523-5B01-46AD-AC67-2EF7DBFCD317}" destId="{3E827969-3147-4914-8F6B-3B5BCE8B3E16}" srcOrd="4" destOrd="0" presId="urn:microsoft.com/office/officeart/2008/layout/LinedList"/>
    <dgm:cxn modelId="{EDF3FD7B-489C-4098-BD62-3A3FFB41F51E}" type="presParOf" srcId="{F443D523-5B01-46AD-AC67-2EF7DBFCD317}" destId="{6C95D3E2-BC96-45A9-B4FA-CDCB510BABA0}" srcOrd="5" destOrd="0" presId="urn:microsoft.com/office/officeart/2008/layout/LinedList"/>
    <dgm:cxn modelId="{C1ECD2FF-D316-4A91-9E9F-89CD6D71DA2F}" type="presParOf" srcId="{6C95D3E2-BC96-45A9-B4FA-CDCB510BABA0}" destId="{4FCF46B7-B206-47DC-BA87-14E8116BB9A0}" srcOrd="0" destOrd="0" presId="urn:microsoft.com/office/officeart/2008/layout/LinedList"/>
    <dgm:cxn modelId="{F2A23B38-203D-49FC-A2E5-708FF0FF6B22}" type="presParOf" srcId="{6C95D3E2-BC96-45A9-B4FA-CDCB510BABA0}" destId="{8589E7AA-2E7E-44A5-89D7-EB0E68281D25}" srcOrd="1" destOrd="0" presId="urn:microsoft.com/office/officeart/2008/layout/LinedList"/>
    <dgm:cxn modelId="{887DB2D5-1117-4953-926A-3BEDD2FD05F5}" type="presParOf" srcId="{F443D523-5B01-46AD-AC67-2EF7DBFCD317}" destId="{A078DD23-11F0-48B1-91C9-EFA413891DAC}" srcOrd="6" destOrd="0" presId="urn:microsoft.com/office/officeart/2008/layout/LinedList"/>
    <dgm:cxn modelId="{69EF6A28-A3CF-410F-A517-32DDD0469EE1}" type="presParOf" srcId="{F443D523-5B01-46AD-AC67-2EF7DBFCD317}" destId="{E3A490FF-85B0-4E45-A76F-AD0C6100C865}" srcOrd="7" destOrd="0" presId="urn:microsoft.com/office/officeart/2008/layout/LinedList"/>
    <dgm:cxn modelId="{F88F5C04-187B-4CBC-B882-410F95A027F5}" type="presParOf" srcId="{E3A490FF-85B0-4E45-A76F-AD0C6100C865}" destId="{BC145A8C-45C3-4807-9EDF-7DFB174DF9B1}" srcOrd="0" destOrd="0" presId="urn:microsoft.com/office/officeart/2008/layout/LinedList"/>
    <dgm:cxn modelId="{E22C6A2A-E531-4AD4-A7A6-73129E51003E}" type="presParOf" srcId="{E3A490FF-85B0-4E45-A76F-AD0C6100C865}" destId="{4B2FB698-DEA5-48E6-985E-071F93EB7D6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7149F2E7-DC7D-44E3-91EE-23FB134C2995}"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it-IT"/>
        </a:p>
      </dgm:t>
    </dgm:pt>
    <dgm:pt modelId="{0041E1CB-3194-4B5C-840B-0E8B7A39C0F2}">
      <dgm:prSet/>
      <dgm:spPr/>
      <dgm:t>
        <a:bodyPr/>
        <a:lstStyle/>
        <a:p>
          <a:r>
            <a:rPr lang="it-IT" b="1"/>
            <a:t>Dove mi sto spostando? Verso destra o verso il basso?</a:t>
          </a:r>
          <a:r>
            <a:rPr lang="it-IT"/>
            <a:t> Se ho capito che ci va il dollaro mi devo chiedere: </a:t>
          </a:r>
          <a:r>
            <a:rPr lang="it-IT" u="sng"/>
            <a:t>sto portando la formula </a:t>
          </a:r>
          <a:r>
            <a:rPr lang="it-IT" b="1" u="sng"/>
            <a:t>verso il basso</a:t>
          </a:r>
          <a:r>
            <a:rPr lang="it-IT" u="sng"/>
            <a:t> (o verso l’alto)?</a:t>
          </a:r>
          <a:r>
            <a:rPr lang="it-IT"/>
            <a:t> Se sì allora </a:t>
          </a:r>
          <a:r>
            <a:rPr lang="it-IT" u="sng"/>
            <a:t>ad essere aggiornate saranno le righe</a:t>
          </a:r>
          <a:r>
            <a:rPr lang="it-IT"/>
            <a:t> di tutte le coordinate coinvolte nella formula quindi dovrò bloccare la riga di una o più coordinate (es. =D5*F$2). Se invece devo trascinare la formula </a:t>
          </a:r>
          <a:r>
            <a:rPr lang="it-IT" b="1"/>
            <a:t>verso destra</a:t>
          </a:r>
          <a:r>
            <a:rPr lang="it-IT"/>
            <a:t> (o sinistra) ad essere </a:t>
          </a:r>
          <a:r>
            <a:rPr lang="it-IT" u="sng"/>
            <a:t>aggiornate saranno le colonne</a:t>
          </a:r>
          <a:r>
            <a:rPr lang="it-IT"/>
            <a:t> delle coordinate, quindi dovrò ragionare sul bloccare una o più colonne</a:t>
          </a:r>
        </a:p>
      </dgm:t>
    </dgm:pt>
    <dgm:pt modelId="{7D22DB6C-CCE4-4D25-AA10-9562B93C6757}" type="parTrans" cxnId="{0744C845-FB1A-4409-8A3D-E5152753887C}">
      <dgm:prSet/>
      <dgm:spPr/>
      <dgm:t>
        <a:bodyPr/>
        <a:lstStyle/>
        <a:p>
          <a:endParaRPr lang="it-IT"/>
        </a:p>
      </dgm:t>
    </dgm:pt>
    <dgm:pt modelId="{1B27FB66-D495-4B55-B274-B905831E621A}" type="sibTrans" cxnId="{0744C845-FB1A-4409-8A3D-E5152753887C}">
      <dgm:prSet/>
      <dgm:spPr/>
      <dgm:t>
        <a:bodyPr/>
        <a:lstStyle/>
        <a:p>
          <a:endParaRPr lang="it-IT"/>
        </a:p>
      </dgm:t>
    </dgm:pt>
    <dgm:pt modelId="{6FB39A00-9757-4FF2-9A07-885622BD5660}">
      <dgm:prSet/>
      <dgm:spPr/>
      <dgm:t>
        <a:bodyPr/>
        <a:lstStyle/>
        <a:p>
          <a:r>
            <a:rPr lang="it-IT" b="1" dirty="0"/>
            <a:t>Qual è la differenza tra la formula errata e quella corretta? </a:t>
          </a:r>
          <a:br>
            <a:rPr lang="it-IT" dirty="0"/>
          </a:br>
          <a:r>
            <a:rPr lang="it-IT" dirty="0"/>
            <a:t>Se trascino senza aver inserito il dollaro ed ottengo l’errore mi basterà </a:t>
          </a:r>
          <a:r>
            <a:rPr lang="it-IT" u="sng" dirty="0"/>
            <a:t>confrontare, anche mentalmente, la coordinata che ha problemi con quel essa dovrebbe essere</a:t>
          </a:r>
          <a:r>
            <a:rPr lang="it-IT" dirty="0"/>
            <a:t> in realtà. Se trascinando ottengo l’errata F3, confronto questa F3 con la coordinata che so essere corretta: F2. Cosa c’è di diverso? E’ la colonna ad essere diversa o la riga? In questo caso la riga, quindi capisco che ho un problema di riga e che, quindi, devo bloccare la riga con il dollaro.</a:t>
          </a:r>
        </a:p>
      </dgm:t>
    </dgm:pt>
    <dgm:pt modelId="{B99D41B1-D137-4C6C-A451-6AC54A9D95D5}" type="parTrans" cxnId="{8CB7A3EE-DF3F-4D10-90C6-9FF36DDD1EF5}">
      <dgm:prSet/>
      <dgm:spPr/>
      <dgm:t>
        <a:bodyPr/>
        <a:lstStyle/>
        <a:p>
          <a:endParaRPr lang="it-IT"/>
        </a:p>
      </dgm:t>
    </dgm:pt>
    <dgm:pt modelId="{A3A0D819-6AEB-4BD0-8512-606304267D39}" type="sibTrans" cxnId="{8CB7A3EE-DF3F-4D10-90C6-9FF36DDD1EF5}">
      <dgm:prSet/>
      <dgm:spPr/>
      <dgm:t>
        <a:bodyPr/>
        <a:lstStyle/>
        <a:p>
          <a:endParaRPr lang="it-IT"/>
        </a:p>
      </dgm:t>
    </dgm:pt>
    <dgm:pt modelId="{C96C64BB-72A8-4072-9518-1CDBE830A670}" type="pres">
      <dgm:prSet presAssocID="{7149F2E7-DC7D-44E3-91EE-23FB134C2995}" presName="vert0" presStyleCnt="0">
        <dgm:presLayoutVars>
          <dgm:dir/>
          <dgm:animOne val="branch"/>
          <dgm:animLvl val="lvl"/>
        </dgm:presLayoutVars>
      </dgm:prSet>
      <dgm:spPr/>
    </dgm:pt>
    <dgm:pt modelId="{B85DB910-386C-4402-AA55-300CEF6225F2}" type="pres">
      <dgm:prSet presAssocID="{0041E1CB-3194-4B5C-840B-0E8B7A39C0F2}" presName="thickLine" presStyleLbl="alignNode1" presStyleIdx="0" presStyleCnt="2"/>
      <dgm:spPr/>
    </dgm:pt>
    <dgm:pt modelId="{9D51AC7B-7CB9-4A7B-979E-367C01DEF354}" type="pres">
      <dgm:prSet presAssocID="{0041E1CB-3194-4B5C-840B-0E8B7A39C0F2}" presName="horz1" presStyleCnt="0"/>
      <dgm:spPr/>
    </dgm:pt>
    <dgm:pt modelId="{C5763B96-35FB-4334-A045-F5562156CB9B}" type="pres">
      <dgm:prSet presAssocID="{0041E1CB-3194-4B5C-840B-0E8B7A39C0F2}" presName="tx1" presStyleLbl="revTx" presStyleIdx="0" presStyleCnt="2"/>
      <dgm:spPr/>
    </dgm:pt>
    <dgm:pt modelId="{3C3B916B-8547-4740-B9CF-43DF22EED94A}" type="pres">
      <dgm:prSet presAssocID="{0041E1CB-3194-4B5C-840B-0E8B7A39C0F2}" presName="vert1" presStyleCnt="0"/>
      <dgm:spPr/>
    </dgm:pt>
    <dgm:pt modelId="{B5CB8DF3-F200-4219-9131-067382929C65}" type="pres">
      <dgm:prSet presAssocID="{6FB39A00-9757-4FF2-9A07-885622BD5660}" presName="thickLine" presStyleLbl="alignNode1" presStyleIdx="1" presStyleCnt="2"/>
      <dgm:spPr/>
    </dgm:pt>
    <dgm:pt modelId="{41846FCE-C5B8-4B58-8E0A-149C8BAB0506}" type="pres">
      <dgm:prSet presAssocID="{6FB39A00-9757-4FF2-9A07-885622BD5660}" presName="horz1" presStyleCnt="0"/>
      <dgm:spPr/>
    </dgm:pt>
    <dgm:pt modelId="{2C03D8C7-2320-490C-88B3-C9288FC0D1D4}" type="pres">
      <dgm:prSet presAssocID="{6FB39A00-9757-4FF2-9A07-885622BD5660}" presName="tx1" presStyleLbl="revTx" presStyleIdx="1" presStyleCnt="2"/>
      <dgm:spPr/>
    </dgm:pt>
    <dgm:pt modelId="{CF70AC31-346E-4915-BAF0-BB65D5778280}" type="pres">
      <dgm:prSet presAssocID="{6FB39A00-9757-4FF2-9A07-885622BD5660}" presName="vert1" presStyleCnt="0"/>
      <dgm:spPr/>
    </dgm:pt>
  </dgm:ptLst>
  <dgm:cxnLst>
    <dgm:cxn modelId="{0744C845-FB1A-4409-8A3D-E5152753887C}" srcId="{7149F2E7-DC7D-44E3-91EE-23FB134C2995}" destId="{0041E1CB-3194-4B5C-840B-0E8B7A39C0F2}" srcOrd="0" destOrd="0" parTransId="{7D22DB6C-CCE4-4D25-AA10-9562B93C6757}" sibTransId="{1B27FB66-D495-4B55-B274-B905831E621A}"/>
    <dgm:cxn modelId="{E500F251-24CE-46B4-A9D5-1A03748348EE}" type="presOf" srcId="{0041E1CB-3194-4B5C-840B-0E8B7A39C0F2}" destId="{C5763B96-35FB-4334-A045-F5562156CB9B}" srcOrd="0" destOrd="0" presId="urn:microsoft.com/office/officeart/2008/layout/LinedList"/>
    <dgm:cxn modelId="{8CB7A3EE-DF3F-4D10-90C6-9FF36DDD1EF5}" srcId="{7149F2E7-DC7D-44E3-91EE-23FB134C2995}" destId="{6FB39A00-9757-4FF2-9A07-885622BD5660}" srcOrd="1" destOrd="0" parTransId="{B99D41B1-D137-4C6C-A451-6AC54A9D95D5}" sibTransId="{A3A0D819-6AEB-4BD0-8512-606304267D39}"/>
    <dgm:cxn modelId="{79C973F6-7E0A-4ABA-8197-399E679B5CE2}" type="presOf" srcId="{7149F2E7-DC7D-44E3-91EE-23FB134C2995}" destId="{C96C64BB-72A8-4072-9518-1CDBE830A670}" srcOrd="0" destOrd="0" presId="urn:microsoft.com/office/officeart/2008/layout/LinedList"/>
    <dgm:cxn modelId="{929A9CFC-373A-4E19-9CAD-1F1134F71656}" type="presOf" srcId="{6FB39A00-9757-4FF2-9A07-885622BD5660}" destId="{2C03D8C7-2320-490C-88B3-C9288FC0D1D4}" srcOrd="0" destOrd="0" presId="urn:microsoft.com/office/officeart/2008/layout/LinedList"/>
    <dgm:cxn modelId="{795B44E7-78D5-4510-AF35-344396CAF422}" type="presParOf" srcId="{C96C64BB-72A8-4072-9518-1CDBE830A670}" destId="{B85DB910-386C-4402-AA55-300CEF6225F2}" srcOrd="0" destOrd="0" presId="urn:microsoft.com/office/officeart/2008/layout/LinedList"/>
    <dgm:cxn modelId="{8B793CE5-74F7-496E-AFEF-76602E763027}" type="presParOf" srcId="{C96C64BB-72A8-4072-9518-1CDBE830A670}" destId="{9D51AC7B-7CB9-4A7B-979E-367C01DEF354}" srcOrd="1" destOrd="0" presId="urn:microsoft.com/office/officeart/2008/layout/LinedList"/>
    <dgm:cxn modelId="{CC6442F3-DD93-458F-BA39-4918FA9E7606}" type="presParOf" srcId="{9D51AC7B-7CB9-4A7B-979E-367C01DEF354}" destId="{C5763B96-35FB-4334-A045-F5562156CB9B}" srcOrd="0" destOrd="0" presId="urn:microsoft.com/office/officeart/2008/layout/LinedList"/>
    <dgm:cxn modelId="{930CF1A8-E77B-4F87-8005-81CFB5D5A5E3}" type="presParOf" srcId="{9D51AC7B-7CB9-4A7B-979E-367C01DEF354}" destId="{3C3B916B-8547-4740-B9CF-43DF22EED94A}" srcOrd="1" destOrd="0" presId="urn:microsoft.com/office/officeart/2008/layout/LinedList"/>
    <dgm:cxn modelId="{E6A9E99C-F3CB-4BB3-B05D-6C5609ABE6F8}" type="presParOf" srcId="{C96C64BB-72A8-4072-9518-1CDBE830A670}" destId="{B5CB8DF3-F200-4219-9131-067382929C65}" srcOrd="2" destOrd="0" presId="urn:microsoft.com/office/officeart/2008/layout/LinedList"/>
    <dgm:cxn modelId="{701A8CB3-EE43-4FCC-9ABC-0D8DBFB5136C}" type="presParOf" srcId="{C96C64BB-72A8-4072-9518-1CDBE830A670}" destId="{41846FCE-C5B8-4B58-8E0A-149C8BAB0506}" srcOrd="3" destOrd="0" presId="urn:microsoft.com/office/officeart/2008/layout/LinedList"/>
    <dgm:cxn modelId="{5F4D3D0C-FEEC-4EC9-88CF-FC61224E57AB}" type="presParOf" srcId="{41846FCE-C5B8-4B58-8E0A-149C8BAB0506}" destId="{2C03D8C7-2320-490C-88B3-C9288FC0D1D4}" srcOrd="0" destOrd="0" presId="urn:microsoft.com/office/officeart/2008/layout/LinedList"/>
    <dgm:cxn modelId="{4D091541-D54A-4016-B672-7A795C1F0358}" type="presParOf" srcId="{41846FCE-C5B8-4B58-8E0A-149C8BAB0506}" destId="{CF70AC31-346E-4915-BAF0-BB65D5778280}"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D6FFB89D-130C-47F1-AB63-57E7B7A3D74B}"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it-IT"/>
        </a:p>
      </dgm:t>
    </dgm:pt>
    <dgm:pt modelId="{52275BB2-B6B8-45D9-BAA5-AFA6B3C11F00}">
      <dgm:prSet/>
      <dgm:spPr/>
      <dgm:t>
        <a:bodyPr/>
        <a:lstStyle/>
        <a:p>
          <a:r>
            <a:rPr lang="it-IT" b="1"/>
            <a:t>Le funzioni</a:t>
          </a:r>
          <a:r>
            <a:rPr lang="it-IT"/>
            <a:t> di Excel sono delle </a:t>
          </a:r>
          <a:r>
            <a:rPr lang="it-IT" b="1"/>
            <a:t>formule predefinite che eseguono calcoli od estraggono informazioni sulla base di parametri</a:t>
          </a:r>
          <a:r>
            <a:rPr lang="it-IT"/>
            <a:t> da noi definiti. </a:t>
          </a:r>
        </a:p>
      </dgm:t>
    </dgm:pt>
    <dgm:pt modelId="{22210C09-C499-4ED9-8ABD-A571103E374E}" type="parTrans" cxnId="{1710D74C-8F18-4AFF-B1B6-DDEB09DBAAA3}">
      <dgm:prSet/>
      <dgm:spPr/>
      <dgm:t>
        <a:bodyPr/>
        <a:lstStyle/>
        <a:p>
          <a:endParaRPr lang="it-IT"/>
        </a:p>
      </dgm:t>
    </dgm:pt>
    <dgm:pt modelId="{4E5440A8-55A9-4598-A8DF-54F4432153CE}" type="sibTrans" cxnId="{1710D74C-8F18-4AFF-B1B6-DDEB09DBAAA3}">
      <dgm:prSet/>
      <dgm:spPr/>
      <dgm:t>
        <a:bodyPr/>
        <a:lstStyle/>
        <a:p>
          <a:endParaRPr lang="it-IT"/>
        </a:p>
      </dgm:t>
    </dgm:pt>
    <dgm:pt modelId="{614DFAF7-F3A5-45F6-A7EE-8F41E4F00F03}">
      <dgm:prSet/>
      <dgm:spPr/>
      <dgm:t>
        <a:bodyPr/>
        <a:lstStyle/>
        <a:p>
          <a:r>
            <a:rPr lang="it-IT"/>
            <a:t>Le funzioni sono suddivise in </a:t>
          </a:r>
          <a:r>
            <a:rPr lang="it-IT" b="1"/>
            <a:t>categorie</a:t>
          </a:r>
          <a:r>
            <a:rPr lang="it-IT"/>
            <a:t>(ad esempio Matematiche, Statistiche, Testo, Logiche, Data e ora, Ricerca e riferimento)</a:t>
          </a:r>
        </a:p>
      </dgm:t>
    </dgm:pt>
    <dgm:pt modelId="{10E2A70B-88A5-4211-B456-5F4949CE6737}" type="parTrans" cxnId="{004343AF-187C-485F-9F72-4D6228EA9005}">
      <dgm:prSet/>
      <dgm:spPr/>
      <dgm:t>
        <a:bodyPr/>
        <a:lstStyle/>
        <a:p>
          <a:endParaRPr lang="it-IT"/>
        </a:p>
      </dgm:t>
    </dgm:pt>
    <dgm:pt modelId="{7518B144-BC38-4976-9933-6E4841F4DB7D}" type="sibTrans" cxnId="{004343AF-187C-485F-9F72-4D6228EA9005}">
      <dgm:prSet/>
      <dgm:spPr/>
      <dgm:t>
        <a:bodyPr/>
        <a:lstStyle/>
        <a:p>
          <a:endParaRPr lang="it-IT"/>
        </a:p>
      </dgm:t>
    </dgm:pt>
    <dgm:pt modelId="{E88A3429-2B17-4438-8DFD-BF6513E6E75B}" type="pres">
      <dgm:prSet presAssocID="{D6FFB89D-130C-47F1-AB63-57E7B7A3D74B}" presName="vert0" presStyleCnt="0">
        <dgm:presLayoutVars>
          <dgm:dir/>
          <dgm:animOne val="branch"/>
          <dgm:animLvl val="lvl"/>
        </dgm:presLayoutVars>
      </dgm:prSet>
      <dgm:spPr/>
    </dgm:pt>
    <dgm:pt modelId="{164EE1F7-6427-4CF1-9139-09E960C8840A}" type="pres">
      <dgm:prSet presAssocID="{52275BB2-B6B8-45D9-BAA5-AFA6B3C11F00}" presName="thickLine" presStyleLbl="alignNode1" presStyleIdx="0" presStyleCnt="2"/>
      <dgm:spPr/>
    </dgm:pt>
    <dgm:pt modelId="{731386D8-E530-4E11-A933-1DF8A4D62087}" type="pres">
      <dgm:prSet presAssocID="{52275BB2-B6B8-45D9-BAA5-AFA6B3C11F00}" presName="horz1" presStyleCnt="0"/>
      <dgm:spPr/>
    </dgm:pt>
    <dgm:pt modelId="{B41EF6D8-7015-4AEA-8BC8-785C3F5E5E12}" type="pres">
      <dgm:prSet presAssocID="{52275BB2-B6B8-45D9-BAA5-AFA6B3C11F00}" presName="tx1" presStyleLbl="revTx" presStyleIdx="0" presStyleCnt="2"/>
      <dgm:spPr/>
    </dgm:pt>
    <dgm:pt modelId="{6E2345C9-3987-4F88-A9D1-EE41FB0911AF}" type="pres">
      <dgm:prSet presAssocID="{52275BB2-B6B8-45D9-BAA5-AFA6B3C11F00}" presName="vert1" presStyleCnt="0"/>
      <dgm:spPr/>
    </dgm:pt>
    <dgm:pt modelId="{94C00171-65CC-48C3-9BCF-94A76DFDC028}" type="pres">
      <dgm:prSet presAssocID="{614DFAF7-F3A5-45F6-A7EE-8F41E4F00F03}" presName="thickLine" presStyleLbl="alignNode1" presStyleIdx="1" presStyleCnt="2"/>
      <dgm:spPr/>
    </dgm:pt>
    <dgm:pt modelId="{208FFAFF-9342-4DDC-BA3D-4C35C0EC2887}" type="pres">
      <dgm:prSet presAssocID="{614DFAF7-F3A5-45F6-A7EE-8F41E4F00F03}" presName="horz1" presStyleCnt="0"/>
      <dgm:spPr/>
    </dgm:pt>
    <dgm:pt modelId="{B0420F40-2E86-4771-BB3E-34CB672337FF}" type="pres">
      <dgm:prSet presAssocID="{614DFAF7-F3A5-45F6-A7EE-8F41E4F00F03}" presName="tx1" presStyleLbl="revTx" presStyleIdx="1" presStyleCnt="2"/>
      <dgm:spPr/>
    </dgm:pt>
    <dgm:pt modelId="{8451D263-2463-421A-B029-253D6F867D21}" type="pres">
      <dgm:prSet presAssocID="{614DFAF7-F3A5-45F6-A7EE-8F41E4F00F03}" presName="vert1" presStyleCnt="0"/>
      <dgm:spPr/>
    </dgm:pt>
  </dgm:ptLst>
  <dgm:cxnLst>
    <dgm:cxn modelId="{AA32DA3E-0471-42CC-A781-85F2300A7D87}" type="presOf" srcId="{614DFAF7-F3A5-45F6-A7EE-8F41E4F00F03}" destId="{B0420F40-2E86-4771-BB3E-34CB672337FF}" srcOrd="0" destOrd="0" presId="urn:microsoft.com/office/officeart/2008/layout/LinedList"/>
    <dgm:cxn modelId="{60017641-06CB-4F3D-A8A1-9A1D7EB5177D}" type="presOf" srcId="{52275BB2-B6B8-45D9-BAA5-AFA6B3C11F00}" destId="{B41EF6D8-7015-4AEA-8BC8-785C3F5E5E12}" srcOrd="0" destOrd="0" presId="urn:microsoft.com/office/officeart/2008/layout/LinedList"/>
    <dgm:cxn modelId="{1710D74C-8F18-4AFF-B1B6-DDEB09DBAAA3}" srcId="{D6FFB89D-130C-47F1-AB63-57E7B7A3D74B}" destId="{52275BB2-B6B8-45D9-BAA5-AFA6B3C11F00}" srcOrd="0" destOrd="0" parTransId="{22210C09-C499-4ED9-8ABD-A571103E374E}" sibTransId="{4E5440A8-55A9-4598-A8DF-54F4432153CE}"/>
    <dgm:cxn modelId="{52193E90-379F-4156-84D1-07DC9C5802F3}" type="presOf" srcId="{D6FFB89D-130C-47F1-AB63-57E7B7A3D74B}" destId="{E88A3429-2B17-4438-8DFD-BF6513E6E75B}" srcOrd="0" destOrd="0" presId="urn:microsoft.com/office/officeart/2008/layout/LinedList"/>
    <dgm:cxn modelId="{004343AF-187C-485F-9F72-4D6228EA9005}" srcId="{D6FFB89D-130C-47F1-AB63-57E7B7A3D74B}" destId="{614DFAF7-F3A5-45F6-A7EE-8F41E4F00F03}" srcOrd="1" destOrd="0" parTransId="{10E2A70B-88A5-4211-B456-5F4949CE6737}" sibTransId="{7518B144-BC38-4976-9933-6E4841F4DB7D}"/>
    <dgm:cxn modelId="{1419DD5B-773A-4ADA-9BAD-907D657B56FD}" type="presParOf" srcId="{E88A3429-2B17-4438-8DFD-BF6513E6E75B}" destId="{164EE1F7-6427-4CF1-9139-09E960C8840A}" srcOrd="0" destOrd="0" presId="urn:microsoft.com/office/officeart/2008/layout/LinedList"/>
    <dgm:cxn modelId="{0C9012C3-6BA0-4850-8CB9-33543C7F99E3}" type="presParOf" srcId="{E88A3429-2B17-4438-8DFD-BF6513E6E75B}" destId="{731386D8-E530-4E11-A933-1DF8A4D62087}" srcOrd="1" destOrd="0" presId="urn:microsoft.com/office/officeart/2008/layout/LinedList"/>
    <dgm:cxn modelId="{8936A9D0-1977-4B9C-A4AB-DFA756844079}" type="presParOf" srcId="{731386D8-E530-4E11-A933-1DF8A4D62087}" destId="{B41EF6D8-7015-4AEA-8BC8-785C3F5E5E12}" srcOrd="0" destOrd="0" presId="urn:microsoft.com/office/officeart/2008/layout/LinedList"/>
    <dgm:cxn modelId="{38FD7D20-9372-49C4-959A-EA9BBC5CBA82}" type="presParOf" srcId="{731386D8-E530-4E11-A933-1DF8A4D62087}" destId="{6E2345C9-3987-4F88-A9D1-EE41FB0911AF}" srcOrd="1" destOrd="0" presId="urn:microsoft.com/office/officeart/2008/layout/LinedList"/>
    <dgm:cxn modelId="{A5609088-9D1E-4276-8D5D-5AEC80334628}" type="presParOf" srcId="{E88A3429-2B17-4438-8DFD-BF6513E6E75B}" destId="{94C00171-65CC-48C3-9BCF-94A76DFDC028}" srcOrd="2" destOrd="0" presId="urn:microsoft.com/office/officeart/2008/layout/LinedList"/>
    <dgm:cxn modelId="{9E41225E-D2EB-4B6C-AF26-E6B4A1584676}" type="presParOf" srcId="{E88A3429-2B17-4438-8DFD-BF6513E6E75B}" destId="{208FFAFF-9342-4DDC-BA3D-4C35C0EC2887}" srcOrd="3" destOrd="0" presId="urn:microsoft.com/office/officeart/2008/layout/LinedList"/>
    <dgm:cxn modelId="{AC475D06-B3FB-4DEC-93D0-42DC65F25992}" type="presParOf" srcId="{208FFAFF-9342-4DDC-BA3D-4C35C0EC2887}" destId="{B0420F40-2E86-4771-BB3E-34CB672337FF}" srcOrd="0" destOrd="0" presId="urn:microsoft.com/office/officeart/2008/layout/LinedList"/>
    <dgm:cxn modelId="{2FFA7407-F347-4125-B4D8-A06010F6F33A}" type="presParOf" srcId="{208FFAFF-9342-4DDC-BA3D-4C35C0EC2887}" destId="{8451D263-2463-421A-B029-253D6F867D2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58BE1294-9292-4B96-8D7A-5007D4AF0FA4}"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it-IT"/>
        </a:p>
      </dgm:t>
    </dgm:pt>
    <dgm:pt modelId="{18045130-B469-401C-B4CF-EA75D97007E5}">
      <dgm:prSet/>
      <dgm:spPr/>
      <dgm:t>
        <a:bodyPr/>
        <a:lstStyle/>
        <a:p>
          <a:pPr algn="l"/>
          <a:r>
            <a:rPr lang="it-IT" dirty="0"/>
            <a:t>Tutte le funzioni hanno questa struttura:</a:t>
          </a:r>
        </a:p>
        <a:p>
          <a:pPr algn="ctr"/>
          <a:r>
            <a:rPr lang="it-IT" b="1" dirty="0">
              <a:solidFill>
                <a:srgbClr val="92D050"/>
              </a:solidFill>
            </a:rPr>
            <a:t>=nome_funzione(parametri)</a:t>
          </a:r>
          <a:endParaRPr lang="it-IT" dirty="0">
            <a:solidFill>
              <a:srgbClr val="92D050"/>
            </a:solidFill>
          </a:endParaRPr>
        </a:p>
      </dgm:t>
    </dgm:pt>
    <dgm:pt modelId="{45D1A82A-C590-49B8-995A-442E1E3C2FF0}" type="parTrans" cxnId="{7C7A1055-E07F-4A79-A189-FD711F798239}">
      <dgm:prSet/>
      <dgm:spPr/>
      <dgm:t>
        <a:bodyPr/>
        <a:lstStyle/>
        <a:p>
          <a:endParaRPr lang="it-IT"/>
        </a:p>
      </dgm:t>
    </dgm:pt>
    <dgm:pt modelId="{99E00E69-4023-499D-A3C1-09E781B009AE}" type="sibTrans" cxnId="{7C7A1055-E07F-4A79-A189-FD711F798239}">
      <dgm:prSet/>
      <dgm:spPr/>
      <dgm:t>
        <a:bodyPr/>
        <a:lstStyle/>
        <a:p>
          <a:endParaRPr lang="it-IT"/>
        </a:p>
      </dgm:t>
    </dgm:pt>
    <dgm:pt modelId="{7F4D3634-75DB-472D-AD43-9269A22E70A1}">
      <dgm:prSet/>
      <dgm:spPr/>
      <dgm:t>
        <a:bodyPr/>
        <a:lstStyle/>
        <a:p>
          <a:pPr algn="ctr"/>
          <a:r>
            <a:rPr lang="it-IT" dirty="0"/>
            <a:t>SOMMA(A1:A100), =SE(A1&gt;100;“Alto”;“Basso”), CERCA.VERT(B4;A10:F99;2;0)</a:t>
          </a:r>
        </a:p>
      </dgm:t>
    </dgm:pt>
    <dgm:pt modelId="{47B9B4CB-04FF-4E54-B073-30B035C3AF7A}" type="parTrans" cxnId="{92C295F9-5F10-4BE1-AEF9-B8AA161A31DE}">
      <dgm:prSet/>
      <dgm:spPr/>
      <dgm:t>
        <a:bodyPr/>
        <a:lstStyle/>
        <a:p>
          <a:endParaRPr lang="it-IT"/>
        </a:p>
      </dgm:t>
    </dgm:pt>
    <dgm:pt modelId="{9C571ECC-5B9C-4D82-9EC7-763AF1F06F93}" type="sibTrans" cxnId="{92C295F9-5F10-4BE1-AEF9-B8AA161A31DE}">
      <dgm:prSet/>
      <dgm:spPr/>
      <dgm:t>
        <a:bodyPr/>
        <a:lstStyle/>
        <a:p>
          <a:endParaRPr lang="it-IT"/>
        </a:p>
      </dgm:t>
    </dgm:pt>
    <dgm:pt modelId="{96AA553C-5A90-4922-A247-88E2E35F89CA}" type="pres">
      <dgm:prSet presAssocID="{58BE1294-9292-4B96-8D7A-5007D4AF0FA4}" presName="vert0" presStyleCnt="0">
        <dgm:presLayoutVars>
          <dgm:dir/>
          <dgm:animOne val="branch"/>
          <dgm:animLvl val="lvl"/>
        </dgm:presLayoutVars>
      </dgm:prSet>
      <dgm:spPr/>
    </dgm:pt>
    <dgm:pt modelId="{4A52A617-B715-4D71-A360-244A8C2F2205}" type="pres">
      <dgm:prSet presAssocID="{18045130-B469-401C-B4CF-EA75D97007E5}" presName="thickLine" presStyleLbl="alignNode1" presStyleIdx="0" presStyleCnt="2"/>
      <dgm:spPr/>
    </dgm:pt>
    <dgm:pt modelId="{1CC1B639-525C-4DCD-85EC-7C97387512F2}" type="pres">
      <dgm:prSet presAssocID="{18045130-B469-401C-B4CF-EA75D97007E5}" presName="horz1" presStyleCnt="0"/>
      <dgm:spPr/>
    </dgm:pt>
    <dgm:pt modelId="{4C8C0579-CC5D-4E57-BCFB-7307481D480C}" type="pres">
      <dgm:prSet presAssocID="{18045130-B469-401C-B4CF-EA75D97007E5}" presName="tx1" presStyleLbl="revTx" presStyleIdx="0" presStyleCnt="2"/>
      <dgm:spPr/>
    </dgm:pt>
    <dgm:pt modelId="{03466FDB-0C90-475E-8468-163D4D5A9CDB}" type="pres">
      <dgm:prSet presAssocID="{18045130-B469-401C-B4CF-EA75D97007E5}" presName="vert1" presStyleCnt="0"/>
      <dgm:spPr/>
    </dgm:pt>
    <dgm:pt modelId="{A64A376F-8ECE-479D-B2E5-82831304E8A0}" type="pres">
      <dgm:prSet presAssocID="{7F4D3634-75DB-472D-AD43-9269A22E70A1}" presName="thickLine" presStyleLbl="alignNode1" presStyleIdx="1" presStyleCnt="2"/>
      <dgm:spPr/>
    </dgm:pt>
    <dgm:pt modelId="{A2FE3695-5151-4EB4-B13D-4908F0FACC93}" type="pres">
      <dgm:prSet presAssocID="{7F4D3634-75DB-472D-AD43-9269A22E70A1}" presName="horz1" presStyleCnt="0"/>
      <dgm:spPr/>
    </dgm:pt>
    <dgm:pt modelId="{4AFE0330-26B2-4A72-B9DA-6F0168ADF261}" type="pres">
      <dgm:prSet presAssocID="{7F4D3634-75DB-472D-AD43-9269A22E70A1}" presName="tx1" presStyleLbl="revTx" presStyleIdx="1" presStyleCnt="2"/>
      <dgm:spPr/>
    </dgm:pt>
    <dgm:pt modelId="{F4E5B068-46AC-4092-8C23-BAB05578F465}" type="pres">
      <dgm:prSet presAssocID="{7F4D3634-75DB-472D-AD43-9269A22E70A1}" presName="vert1" presStyleCnt="0"/>
      <dgm:spPr/>
    </dgm:pt>
  </dgm:ptLst>
  <dgm:cxnLst>
    <dgm:cxn modelId="{73275A18-6A24-47AD-AE9E-A7373039F46B}" type="presOf" srcId="{7F4D3634-75DB-472D-AD43-9269A22E70A1}" destId="{4AFE0330-26B2-4A72-B9DA-6F0168ADF261}" srcOrd="0" destOrd="0" presId="urn:microsoft.com/office/officeart/2008/layout/LinedList"/>
    <dgm:cxn modelId="{1EC35F1E-A8BA-45E1-9391-6B22411A225E}" type="presOf" srcId="{18045130-B469-401C-B4CF-EA75D97007E5}" destId="{4C8C0579-CC5D-4E57-BCFB-7307481D480C}" srcOrd="0" destOrd="0" presId="urn:microsoft.com/office/officeart/2008/layout/LinedList"/>
    <dgm:cxn modelId="{7C7A1055-E07F-4A79-A189-FD711F798239}" srcId="{58BE1294-9292-4B96-8D7A-5007D4AF0FA4}" destId="{18045130-B469-401C-B4CF-EA75D97007E5}" srcOrd="0" destOrd="0" parTransId="{45D1A82A-C590-49B8-995A-442E1E3C2FF0}" sibTransId="{99E00E69-4023-499D-A3C1-09E781B009AE}"/>
    <dgm:cxn modelId="{F5C0A2C4-978A-410F-80B0-70853484F270}" type="presOf" srcId="{58BE1294-9292-4B96-8D7A-5007D4AF0FA4}" destId="{96AA553C-5A90-4922-A247-88E2E35F89CA}" srcOrd="0" destOrd="0" presId="urn:microsoft.com/office/officeart/2008/layout/LinedList"/>
    <dgm:cxn modelId="{92C295F9-5F10-4BE1-AEF9-B8AA161A31DE}" srcId="{58BE1294-9292-4B96-8D7A-5007D4AF0FA4}" destId="{7F4D3634-75DB-472D-AD43-9269A22E70A1}" srcOrd="1" destOrd="0" parTransId="{47B9B4CB-04FF-4E54-B073-30B035C3AF7A}" sibTransId="{9C571ECC-5B9C-4D82-9EC7-763AF1F06F93}"/>
    <dgm:cxn modelId="{33F166CC-A658-4316-929F-2270C53F3C5C}" type="presParOf" srcId="{96AA553C-5A90-4922-A247-88E2E35F89CA}" destId="{4A52A617-B715-4D71-A360-244A8C2F2205}" srcOrd="0" destOrd="0" presId="urn:microsoft.com/office/officeart/2008/layout/LinedList"/>
    <dgm:cxn modelId="{D9F4F9A2-FA5B-4B22-A5C6-EB9595D31EEE}" type="presParOf" srcId="{96AA553C-5A90-4922-A247-88E2E35F89CA}" destId="{1CC1B639-525C-4DCD-85EC-7C97387512F2}" srcOrd="1" destOrd="0" presId="urn:microsoft.com/office/officeart/2008/layout/LinedList"/>
    <dgm:cxn modelId="{E6FCDC73-623C-4099-A2E1-703F45CC3498}" type="presParOf" srcId="{1CC1B639-525C-4DCD-85EC-7C97387512F2}" destId="{4C8C0579-CC5D-4E57-BCFB-7307481D480C}" srcOrd="0" destOrd="0" presId="urn:microsoft.com/office/officeart/2008/layout/LinedList"/>
    <dgm:cxn modelId="{D7CFDBF2-E107-4647-BB41-6E5F44F3EC8D}" type="presParOf" srcId="{1CC1B639-525C-4DCD-85EC-7C97387512F2}" destId="{03466FDB-0C90-475E-8468-163D4D5A9CDB}" srcOrd="1" destOrd="0" presId="urn:microsoft.com/office/officeart/2008/layout/LinedList"/>
    <dgm:cxn modelId="{25C3E352-640C-4FE5-9254-BB81C3C68E19}" type="presParOf" srcId="{96AA553C-5A90-4922-A247-88E2E35F89CA}" destId="{A64A376F-8ECE-479D-B2E5-82831304E8A0}" srcOrd="2" destOrd="0" presId="urn:microsoft.com/office/officeart/2008/layout/LinedList"/>
    <dgm:cxn modelId="{B3347857-7ACB-47FF-AC53-9B68FB228AF5}" type="presParOf" srcId="{96AA553C-5A90-4922-A247-88E2E35F89CA}" destId="{A2FE3695-5151-4EB4-B13D-4908F0FACC93}" srcOrd="3" destOrd="0" presId="urn:microsoft.com/office/officeart/2008/layout/LinedList"/>
    <dgm:cxn modelId="{655F3CA3-1087-46AC-9D7C-1C0655A02D75}" type="presParOf" srcId="{A2FE3695-5151-4EB4-B13D-4908F0FACC93}" destId="{4AFE0330-26B2-4A72-B9DA-6F0168ADF261}" srcOrd="0" destOrd="0" presId="urn:microsoft.com/office/officeart/2008/layout/LinedList"/>
    <dgm:cxn modelId="{8880F236-62E8-425B-B643-E7C5A62ACCBA}" type="presParOf" srcId="{A2FE3695-5151-4EB4-B13D-4908F0FACC93}" destId="{F4E5B068-46AC-4092-8C23-BAB05578F46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1E11CD71-9D2E-4010-B5F3-67546546DFF1}" type="doc">
      <dgm:prSet loTypeId="urn:microsoft.com/office/officeart/2005/8/layout/process1" loCatId="process" qsTypeId="urn:microsoft.com/office/officeart/2005/8/quickstyle/simple1" qsCatId="simple" csTypeId="urn:microsoft.com/office/officeart/2005/8/colors/accent0_1" csCatId="mainScheme"/>
      <dgm:spPr/>
      <dgm:t>
        <a:bodyPr/>
        <a:lstStyle/>
        <a:p>
          <a:endParaRPr lang="it-IT"/>
        </a:p>
      </dgm:t>
    </dgm:pt>
    <dgm:pt modelId="{A82DF383-485D-4767-9B3D-A8A043A62D29}">
      <dgm:prSet/>
      <dgm:spPr/>
      <dgm:t>
        <a:bodyPr/>
        <a:lstStyle/>
        <a:p>
          <a:r>
            <a:rPr lang="it-IT"/>
            <a:t>Posizionarsi sulla cella nella quale si vuole far vedere il risultato</a:t>
          </a:r>
        </a:p>
      </dgm:t>
    </dgm:pt>
    <dgm:pt modelId="{4292E3F3-3386-4859-B752-6ADCA29AB6D7}" type="parTrans" cxnId="{05A1825C-BDD3-4E2D-ADA0-F03234E941EF}">
      <dgm:prSet/>
      <dgm:spPr/>
      <dgm:t>
        <a:bodyPr/>
        <a:lstStyle/>
        <a:p>
          <a:endParaRPr lang="it-IT"/>
        </a:p>
      </dgm:t>
    </dgm:pt>
    <dgm:pt modelId="{6BE05A1E-A3CB-48B4-87FB-7796C4C82E8F}" type="sibTrans" cxnId="{05A1825C-BDD3-4E2D-ADA0-F03234E941EF}">
      <dgm:prSet/>
      <dgm:spPr/>
      <dgm:t>
        <a:bodyPr/>
        <a:lstStyle/>
        <a:p>
          <a:endParaRPr lang="it-IT"/>
        </a:p>
      </dgm:t>
    </dgm:pt>
    <dgm:pt modelId="{5FAE1E27-0558-4BFD-904E-974583B3995C}">
      <dgm:prSet/>
      <dgm:spPr/>
      <dgm:t>
        <a:bodyPr/>
        <a:lstStyle/>
        <a:p>
          <a:r>
            <a:rPr lang="it-IT" dirty="0"/>
            <a:t>Premere sul pulsante </a:t>
          </a:r>
          <a:r>
            <a:rPr lang="it-IT" dirty="0" err="1"/>
            <a:t>fx</a:t>
          </a:r>
          <a:r>
            <a:rPr lang="it-IT" dirty="0"/>
            <a:t> (oppure inserisci </a:t>
          </a:r>
          <a:r>
            <a:rPr lang="it-IT" dirty="0">
              <a:sym typeface="Wingdings" panose="05000000000000000000" pitchFamily="2" charset="2"/>
            </a:rPr>
            <a:t></a:t>
          </a:r>
          <a:r>
            <a:rPr lang="it-IT" dirty="0"/>
            <a:t> funzione)</a:t>
          </a:r>
        </a:p>
      </dgm:t>
    </dgm:pt>
    <dgm:pt modelId="{FB0E627D-F8A6-4798-BBF1-FECE1C4518A6}" type="parTrans" cxnId="{4729368E-D9F9-46D7-9F02-D9BBAED4C663}">
      <dgm:prSet/>
      <dgm:spPr/>
      <dgm:t>
        <a:bodyPr/>
        <a:lstStyle/>
        <a:p>
          <a:endParaRPr lang="it-IT"/>
        </a:p>
      </dgm:t>
    </dgm:pt>
    <dgm:pt modelId="{C8143516-AE69-4561-A523-3393DF9C209A}" type="sibTrans" cxnId="{4729368E-D9F9-46D7-9F02-D9BBAED4C663}">
      <dgm:prSet/>
      <dgm:spPr/>
      <dgm:t>
        <a:bodyPr/>
        <a:lstStyle/>
        <a:p>
          <a:endParaRPr lang="it-IT"/>
        </a:p>
      </dgm:t>
    </dgm:pt>
    <dgm:pt modelId="{883AD299-0D11-4B75-B24A-443CF32D747B}">
      <dgm:prSet/>
      <dgm:spPr/>
      <dgm:t>
        <a:bodyPr/>
        <a:lstStyle/>
        <a:p>
          <a:r>
            <a:rPr lang="it-IT" dirty="0"/>
            <a:t>Usare l'editor per scegliere la funzione che si vuole usare</a:t>
          </a:r>
        </a:p>
      </dgm:t>
    </dgm:pt>
    <dgm:pt modelId="{AB8D92CB-2EC4-4510-BCC1-A8A2CC922AA7}" type="parTrans" cxnId="{06A72CC6-2BF0-42AA-926C-9335DA40BC98}">
      <dgm:prSet/>
      <dgm:spPr/>
      <dgm:t>
        <a:bodyPr/>
        <a:lstStyle/>
        <a:p>
          <a:endParaRPr lang="it-IT"/>
        </a:p>
      </dgm:t>
    </dgm:pt>
    <dgm:pt modelId="{F720EE8C-5118-4617-962A-CC3543DFCD9E}" type="sibTrans" cxnId="{06A72CC6-2BF0-42AA-926C-9335DA40BC98}">
      <dgm:prSet/>
      <dgm:spPr/>
      <dgm:t>
        <a:bodyPr/>
        <a:lstStyle/>
        <a:p>
          <a:endParaRPr lang="it-IT"/>
        </a:p>
      </dgm:t>
    </dgm:pt>
    <dgm:pt modelId="{300C0835-8BDE-419E-AAF1-7184EA2C39D2}">
      <dgm:prSet/>
      <dgm:spPr/>
      <dgm:t>
        <a:bodyPr/>
        <a:lstStyle/>
        <a:p>
          <a:r>
            <a:rPr lang="it-IT"/>
            <a:t>Premere OK</a:t>
          </a:r>
        </a:p>
      </dgm:t>
    </dgm:pt>
    <dgm:pt modelId="{06AEED47-1FFA-4831-B353-0A1FD8A4FCEB}" type="parTrans" cxnId="{6CDC5367-155D-4476-90B8-272C05000FE7}">
      <dgm:prSet/>
      <dgm:spPr/>
      <dgm:t>
        <a:bodyPr/>
        <a:lstStyle/>
        <a:p>
          <a:endParaRPr lang="it-IT"/>
        </a:p>
      </dgm:t>
    </dgm:pt>
    <dgm:pt modelId="{C1EB07D8-BF0C-4118-9E13-ED58B6A1DCFB}" type="sibTrans" cxnId="{6CDC5367-155D-4476-90B8-272C05000FE7}">
      <dgm:prSet/>
      <dgm:spPr/>
      <dgm:t>
        <a:bodyPr/>
        <a:lstStyle/>
        <a:p>
          <a:endParaRPr lang="it-IT"/>
        </a:p>
      </dgm:t>
    </dgm:pt>
    <dgm:pt modelId="{D21AEFC8-CE1B-4728-AA37-6A1CA53B21EF}" type="pres">
      <dgm:prSet presAssocID="{1E11CD71-9D2E-4010-B5F3-67546546DFF1}" presName="Name0" presStyleCnt="0">
        <dgm:presLayoutVars>
          <dgm:dir/>
          <dgm:resizeHandles val="exact"/>
        </dgm:presLayoutVars>
      </dgm:prSet>
      <dgm:spPr/>
    </dgm:pt>
    <dgm:pt modelId="{BB8849BA-C796-4E99-B29E-7095EBDA1F92}" type="pres">
      <dgm:prSet presAssocID="{A82DF383-485D-4767-9B3D-A8A043A62D29}" presName="node" presStyleLbl="node1" presStyleIdx="0" presStyleCnt="4">
        <dgm:presLayoutVars>
          <dgm:bulletEnabled val="1"/>
        </dgm:presLayoutVars>
      </dgm:prSet>
      <dgm:spPr/>
    </dgm:pt>
    <dgm:pt modelId="{07821410-4551-4161-B098-688C90994B4E}" type="pres">
      <dgm:prSet presAssocID="{6BE05A1E-A3CB-48B4-87FB-7796C4C82E8F}" presName="sibTrans" presStyleLbl="sibTrans2D1" presStyleIdx="0" presStyleCnt="3"/>
      <dgm:spPr/>
    </dgm:pt>
    <dgm:pt modelId="{3D18E3BB-0589-4929-AE4A-E0995A3AF276}" type="pres">
      <dgm:prSet presAssocID="{6BE05A1E-A3CB-48B4-87FB-7796C4C82E8F}" presName="connectorText" presStyleLbl="sibTrans2D1" presStyleIdx="0" presStyleCnt="3"/>
      <dgm:spPr/>
    </dgm:pt>
    <dgm:pt modelId="{A0D83C5A-8AC1-4D64-8568-6A99BDCD4FBB}" type="pres">
      <dgm:prSet presAssocID="{5FAE1E27-0558-4BFD-904E-974583B3995C}" presName="node" presStyleLbl="node1" presStyleIdx="1" presStyleCnt="4">
        <dgm:presLayoutVars>
          <dgm:bulletEnabled val="1"/>
        </dgm:presLayoutVars>
      </dgm:prSet>
      <dgm:spPr/>
    </dgm:pt>
    <dgm:pt modelId="{24A6A675-1B66-490E-87B1-B7FFDA44E84A}" type="pres">
      <dgm:prSet presAssocID="{C8143516-AE69-4561-A523-3393DF9C209A}" presName="sibTrans" presStyleLbl="sibTrans2D1" presStyleIdx="1" presStyleCnt="3"/>
      <dgm:spPr/>
    </dgm:pt>
    <dgm:pt modelId="{C19C5C2F-D92B-49B8-BC44-64CEB56F5E7A}" type="pres">
      <dgm:prSet presAssocID="{C8143516-AE69-4561-A523-3393DF9C209A}" presName="connectorText" presStyleLbl="sibTrans2D1" presStyleIdx="1" presStyleCnt="3"/>
      <dgm:spPr/>
    </dgm:pt>
    <dgm:pt modelId="{EBDF1565-9793-47ED-89E4-18CC37E56DC9}" type="pres">
      <dgm:prSet presAssocID="{883AD299-0D11-4B75-B24A-443CF32D747B}" presName="node" presStyleLbl="node1" presStyleIdx="2" presStyleCnt="4">
        <dgm:presLayoutVars>
          <dgm:bulletEnabled val="1"/>
        </dgm:presLayoutVars>
      </dgm:prSet>
      <dgm:spPr/>
    </dgm:pt>
    <dgm:pt modelId="{3E4684E1-019A-4556-923B-D75A79AA8A12}" type="pres">
      <dgm:prSet presAssocID="{F720EE8C-5118-4617-962A-CC3543DFCD9E}" presName="sibTrans" presStyleLbl="sibTrans2D1" presStyleIdx="2" presStyleCnt="3"/>
      <dgm:spPr/>
    </dgm:pt>
    <dgm:pt modelId="{D63C9E8B-AAA8-4D77-B823-950C9F5D6DB1}" type="pres">
      <dgm:prSet presAssocID="{F720EE8C-5118-4617-962A-CC3543DFCD9E}" presName="connectorText" presStyleLbl="sibTrans2D1" presStyleIdx="2" presStyleCnt="3"/>
      <dgm:spPr/>
    </dgm:pt>
    <dgm:pt modelId="{74304EC9-0868-47F6-87AE-579A7764EB51}" type="pres">
      <dgm:prSet presAssocID="{300C0835-8BDE-419E-AAF1-7184EA2C39D2}" presName="node" presStyleLbl="node1" presStyleIdx="3" presStyleCnt="4">
        <dgm:presLayoutVars>
          <dgm:bulletEnabled val="1"/>
        </dgm:presLayoutVars>
      </dgm:prSet>
      <dgm:spPr/>
    </dgm:pt>
  </dgm:ptLst>
  <dgm:cxnLst>
    <dgm:cxn modelId="{D9302501-24DC-4203-9B11-8BC8A44C3F96}" type="presOf" srcId="{F720EE8C-5118-4617-962A-CC3543DFCD9E}" destId="{D63C9E8B-AAA8-4D77-B823-950C9F5D6DB1}" srcOrd="1" destOrd="0" presId="urn:microsoft.com/office/officeart/2005/8/layout/process1"/>
    <dgm:cxn modelId="{E128A201-10F5-4886-BCC2-48BD627D77E8}" type="presOf" srcId="{883AD299-0D11-4B75-B24A-443CF32D747B}" destId="{EBDF1565-9793-47ED-89E4-18CC37E56DC9}" srcOrd="0" destOrd="0" presId="urn:microsoft.com/office/officeart/2005/8/layout/process1"/>
    <dgm:cxn modelId="{6A7A140C-D1D2-4E4F-A6CD-489FD65CBD4E}" type="presOf" srcId="{6BE05A1E-A3CB-48B4-87FB-7796C4C82E8F}" destId="{07821410-4551-4161-B098-688C90994B4E}" srcOrd="0" destOrd="0" presId="urn:microsoft.com/office/officeart/2005/8/layout/process1"/>
    <dgm:cxn modelId="{2CDD9927-7BB2-4FA3-A1E9-A821B63BAA4B}" type="presOf" srcId="{5FAE1E27-0558-4BFD-904E-974583B3995C}" destId="{A0D83C5A-8AC1-4D64-8568-6A99BDCD4FBB}" srcOrd="0" destOrd="0" presId="urn:microsoft.com/office/officeart/2005/8/layout/process1"/>
    <dgm:cxn modelId="{05A1825C-BDD3-4E2D-ADA0-F03234E941EF}" srcId="{1E11CD71-9D2E-4010-B5F3-67546546DFF1}" destId="{A82DF383-485D-4767-9B3D-A8A043A62D29}" srcOrd="0" destOrd="0" parTransId="{4292E3F3-3386-4859-B752-6ADCA29AB6D7}" sibTransId="{6BE05A1E-A3CB-48B4-87FB-7796C4C82E8F}"/>
    <dgm:cxn modelId="{2AB50560-D2F3-4E5B-A75E-498F468B9BAE}" type="presOf" srcId="{A82DF383-485D-4767-9B3D-A8A043A62D29}" destId="{BB8849BA-C796-4E99-B29E-7095EBDA1F92}" srcOrd="0" destOrd="0" presId="urn:microsoft.com/office/officeart/2005/8/layout/process1"/>
    <dgm:cxn modelId="{6CDC5367-155D-4476-90B8-272C05000FE7}" srcId="{1E11CD71-9D2E-4010-B5F3-67546546DFF1}" destId="{300C0835-8BDE-419E-AAF1-7184EA2C39D2}" srcOrd="3" destOrd="0" parTransId="{06AEED47-1FFA-4831-B353-0A1FD8A4FCEB}" sibTransId="{C1EB07D8-BF0C-4118-9E13-ED58B6A1DCFB}"/>
    <dgm:cxn modelId="{2C39374A-164A-43B8-B977-0AC3E8F53E5F}" type="presOf" srcId="{C8143516-AE69-4561-A523-3393DF9C209A}" destId="{24A6A675-1B66-490E-87B1-B7FFDA44E84A}" srcOrd="0" destOrd="0" presId="urn:microsoft.com/office/officeart/2005/8/layout/process1"/>
    <dgm:cxn modelId="{BACE4950-A53E-4237-85D5-70C91ACA271F}" type="presOf" srcId="{C8143516-AE69-4561-A523-3393DF9C209A}" destId="{C19C5C2F-D92B-49B8-BC44-64CEB56F5E7A}" srcOrd="1" destOrd="0" presId="urn:microsoft.com/office/officeart/2005/8/layout/process1"/>
    <dgm:cxn modelId="{AE0C7872-C689-4A9B-B4F0-1ED0636B18A2}" type="presOf" srcId="{1E11CD71-9D2E-4010-B5F3-67546546DFF1}" destId="{D21AEFC8-CE1B-4728-AA37-6A1CA53B21EF}" srcOrd="0" destOrd="0" presId="urn:microsoft.com/office/officeart/2005/8/layout/process1"/>
    <dgm:cxn modelId="{4729368E-D9F9-46D7-9F02-D9BBAED4C663}" srcId="{1E11CD71-9D2E-4010-B5F3-67546546DFF1}" destId="{5FAE1E27-0558-4BFD-904E-974583B3995C}" srcOrd="1" destOrd="0" parTransId="{FB0E627D-F8A6-4798-BBF1-FECE1C4518A6}" sibTransId="{C8143516-AE69-4561-A523-3393DF9C209A}"/>
    <dgm:cxn modelId="{64A4D893-B87F-472F-B245-05827127B064}" type="presOf" srcId="{6BE05A1E-A3CB-48B4-87FB-7796C4C82E8F}" destId="{3D18E3BB-0589-4929-AE4A-E0995A3AF276}" srcOrd="1" destOrd="0" presId="urn:microsoft.com/office/officeart/2005/8/layout/process1"/>
    <dgm:cxn modelId="{06A72CC6-2BF0-42AA-926C-9335DA40BC98}" srcId="{1E11CD71-9D2E-4010-B5F3-67546546DFF1}" destId="{883AD299-0D11-4B75-B24A-443CF32D747B}" srcOrd="2" destOrd="0" parTransId="{AB8D92CB-2EC4-4510-BCC1-A8A2CC922AA7}" sibTransId="{F720EE8C-5118-4617-962A-CC3543DFCD9E}"/>
    <dgm:cxn modelId="{29A852D2-6688-45B0-9F5B-09A68E1E61A0}" type="presOf" srcId="{F720EE8C-5118-4617-962A-CC3543DFCD9E}" destId="{3E4684E1-019A-4556-923B-D75A79AA8A12}" srcOrd="0" destOrd="0" presId="urn:microsoft.com/office/officeart/2005/8/layout/process1"/>
    <dgm:cxn modelId="{BBB431DE-D0B5-48F5-B1BF-F51DAB7A37FD}" type="presOf" srcId="{300C0835-8BDE-419E-AAF1-7184EA2C39D2}" destId="{74304EC9-0868-47F6-87AE-579A7764EB51}" srcOrd="0" destOrd="0" presId="urn:microsoft.com/office/officeart/2005/8/layout/process1"/>
    <dgm:cxn modelId="{8E46F804-B948-4E56-A00D-AFA5A4833E86}" type="presParOf" srcId="{D21AEFC8-CE1B-4728-AA37-6A1CA53B21EF}" destId="{BB8849BA-C796-4E99-B29E-7095EBDA1F92}" srcOrd="0" destOrd="0" presId="urn:microsoft.com/office/officeart/2005/8/layout/process1"/>
    <dgm:cxn modelId="{69D9D8E1-AD78-411E-BA6E-EBBDDD97A537}" type="presParOf" srcId="{D21AEFC8-CE1B-4728-AA37-6A1CA53B21EF}" destId="{07821410-4551-4161-B098-688C90994B4E}" srcOrd="1" destOrd="0" presId="urn:microsoft.com/office/officeart/2005/8/layout/process1"/>
    <dgm:cxn modelId="{5BB8487D-C061-4B2B-912C-5EF79E52634B}" type="presParOf" srcId="{07821410-4551-4161-B098-688C90994B4E}" destId="{3D18E3BB-0589-4929-AE4A-E0995A3AF276}" srcOrd="0" destOrd="0" presId="urn:microsoft.com/office/officeart/2005/8/layout/process1"/>
    <dgm:cxn modelId="{9F92D69C-2061-46A9-8682-C888453E026C}" type="presParOf" srcId="{D21AEFC8-CE1B-4728-AA37-6A1CA53B21EF}" destId="{A0D83C5A-8AC1-4D64-8568-6A99BDCD4FBB}" srcOrd="2" destOrd="0" presId="urn:microsoft.com/office/officeart/2005/8/layout/process1"/>
    <dgm:cxn modelId="{172FE377-538F-4B93-8FE9-CCE73A51B9CF}" type="presParOf" srcId="{D21AEFC8-CE1B-4728-AA37-6A1CA53B21EF}" destId="{24A6A675-1B66-490E-87B1-B7FFDA44E84A}" srcOrd="3" destOrd="0" presId="urn:microsoft.com/office/officeart/2005/8/layout/process1"/>
    <dgm:cxn modelId="{0083FFDB-7AE7-4E10-82EC-7AEF8D5450BA}" type="presParOf" srcId="{24A6A675-1B66-490E-87B1-B7FFDA44E84A}" destId="{C19C5C2F-D92B-49B8-BC44-64CEB56F5E7A}" srcOrd="0" destOrd="0" presId="urn:microsoft.com/office/officeart/2005/8/layout/process1"/>
    <dgm:cxn modelId="{8AB7E782-FC62-43C4-BD1C-7160D06F2D9C}" type="presParOf" srcId="{D21AEFC8-CE1B-4728-AA37-6A1CA53B21EF}" destId="{EBDF1565-9793-47ED-89E4-18CC37E56DC9}" srcOrd="4" destOrd="0" presId="urn:microsoft.com/office/officeart/2005/8/layout/process1"/>
    <dgm:cxn modelId="{FFF7C41E-72A5-4F20-8456-DCAB041BB68A}" type="presParOf" srcId="{D21AEFC8-CE1B-4728-AA37-6A1CA53B21EF}" destId="{3E4684E1-019A-4556-923B-D75A79AA8A12}" srcOrd="5" destOrd="0" presId="urn:microsoft.com/office/officeart/2005/8/layout/process1"/>
    <dgm:cxn modelId="{2585D0F6-9BA6-4FAA-A277-5EA722F14C3C}" type="presParOf" srcId="{3E4684E1-019A-4556-923B-D75A79AA8A12}" destId="{D63C9E8B-AAA8-4D77-B823-950C9F5D6DB1}" srcOrd="0" destOrd="0" presId="urn:microsoft.com/office/officeart/2005/8/layout/process1"/>
    <dgm:cxn modelId="{EAAD9255-F383-4115-8312-589536171B44}" type="presParOf" srcId="{D21AEFC8-CE1B-4728-AA37-6A1CA53B21EF}" destId="{74304EC9-0868-47F6-87AE-579A7764EB51}"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F43E7BB0-CE48-4F81-8093-33B20B64AF50}" type="doc">
      <dgm:prSet loTypeId="urn:microsoft.com/office/officeart/2005/8/layout/default" loCatId="list" qsTypeId="urn:microsoft.com/office/officeart/2005/8/quickstyle/simple1" qsCatId="simple" csTypeId="urn:microsoft.com/office/officeart/2005/8/colors/accent0_1" csCatId="mainScheme"/>
      <dgm:spPr/>
      <dgm:t>
        <a:bodyPr/>
        <a:lstStyle/>
        <a:p>
          <a:endParaRPr lang="it-IT"/>
        </a:p>
      </dgm:t>
    </dgm:pt>
    <dgm:pt modelId="{ECDA0759-3AE7-4CEE-9E31-540A555E9FA6}">
      <dgm:prSet/>
      <dgm:spPr/>
      <dgm:t>
        <a:bodyPr/>
        <a:lstStyle/>
        <a:p>
          <a:r>
            <a:rPr lang="it-IT"/>
            <a:t>SOMMA</a:t>
          </a:r>
        </a:p>
      </dgm:t>
    </dgm:pt>
    <dgm:pt modelId="{B32890E3-AB8E-44B0-B8FC-173DB35FB23D}" type="parTrans" cxnId="{942A4818-3D2A-4700-B05E-511B980500E9}">
      <dgm:prSet/>
      <dgm:spPr/>
      <dgm:t>
        <a:bodyPr/>
        <a:lstStyle/>
        <a:p>
          <a:endParaRPr lang="it-IT"/>
        </a:p>
      </dgm:t>
    </dgm:pt>
    <dgm:pt modelId="{BD2AD9A7-2DF4-4532-9D84-72EAC2967CB9}" type="sibTrans" cxnId="{942A4818-3D2A-4700-B05E-511B980500E9}">
      <dgm:prSet/>
      <dgm:spPr/>
      <dgm:t>
        <a:bodyPr/>
        <a:lstStyle/>
        <a:p>
          <a:endParaRPr lang="it-IT"/>
        </a:p>
      </dgm:t>
    </dgm:pt>
    <dgm:pt modelId="{40CA2F65-C57B-4D5D-B6A0-F2032AD233DF}">
      <dgm:prSet/>
      <dgm:spPr/>
      <dgm:t>
        <a:bodyPr/>
        <a:lstStyle/>
        <a:p>
          <a:r>
            <a:rPr lang="it-IT"/>
            <a:t>CASUALE.TRA</a:t>
          </a:r>
        </a:p>
      </dgm:t>
    </dgm:pt>
    <dgm:pt modelId="{6747879C-9186-4A25-A5A0-B74277B1D7C0}" type="parTrans" cxnId="{7816FBAD-771B-4AA1-BB05-9289C933E4EC}">
      <dgm:prSet/>
      <dgm:spPr/>
      <dgm:t>
        <a:bodyPr/>
        <a:lstStyle/>
        <a:p>
          <a:endParaRPr lang="it-IT"/>
        </a:p>
      </dgm:t>
    </dgm:pt>
    <dgm:pt modelId="{43D7EED9-D7E7-46D4-8F8F-75899376F1B2}" type="sibTrans" cxnId="{7816FBAD-771B-4AA1-BB05-9289C933E4EC}">
      <dgm:prSet/>
      <dgm:spPr/>
      <dgm:t>
        <a:bodyPr/>
        <a:lstStyle/>
        <a:p>
          <a:endParaRPr lang="it-IT"/>
        </a:p>
      </dgm:t>
    </dgm:pt>
    <dgm:pt modelId="{7601591F-DF39-4053-AE9C-6A4506DDF7E2}">
      <dgm:prSet/>
      <dgm:spPr/>
      <dgm:t>
        <a:bodyPr/>
        <a:lstStyle/>
        <a:p>
          <a:r>
            <a:rPr lang="it-IT"/>
            <a:t>PRODOTTO</a:t>
          </a:r>
        </a:p>
      </dgm:t>
    </dgm:pt>
    <dgm:pt modelId="{0EFB1C69-8DF1-40A0-AFA3-5F80045AA269}" type="parTrans" cxnId="{3627B7CC-76DD-4916-BA6A-88BBFF830C18}">
      <dgm:prSet/>
      <dgm:spPr/>
      <dgm:t>
        <a:bodyPr/>
        <a:lstStyle/>
        <a:p>
          <a:endParaRPr lang="it-IT"/>
        </a:p>
      </dgm:t>
    </dgm:pt>
    <dgm:pt modelId="{B760121D-19D9-47B2-9B98-939DAE5827DE}" type="sibTrans" cxnId="{3627B7CC-76DD-4916-BA6A-88BBFF830C18}">
      <dgm:prSet/>
      <dgm:spPr/>
      <dgm:t>
        <a:bodyPr/>
        <a:lstStyle/>
        <a:p>
          <a:endParaRPr lang="it-IT"/>
        </a:p>
      </dgm:t>
    </dgm:pt>
    <dgm:pt modelId="{31758EF1-79F9-4C05-A125-5CF9EF6AB14C}">
      <dgm:prSet/>
      <dgm:spPr/>
      <dgm:t>
        <a:bodyPr/>
        <a:lstStyle/>
        <a:p>
          <a:r>
            <a:rPr lang="it-IT"/>
            <a:t>QUOZIENTE</a:t>
          </a:r>
        </a:p>
      </dgm:t>
    </dgm:pt>
    <dgm:pt modelId="{A016168A-66AD-482C-8A8B-5DF942DE58E1}" type="parTrans" cxnId="{9F43AF39-5EB7-4234-A2AE-245B66C1C0DE}">
      <dgm:prSet/>
      <dgm:spPr/>
      <dgm:t>
        <a:bodyPr/>
        <a:lstStyle/>
        <a:p>
          <a:endParaRPr lang="it-IT"/>
        </a:p>
      </dgm:t>
    </dgm:pt>
    <dgm:pt modelId="{EFABF3F2-4D9B-45F5-8077-3376B07056BD}" type="sibTrans" cxnId="{9F43AF39-5EB7-4234-A2AE-245B66C1C0DE}">
      <dgm:prSet/>
      <dgm:spPr/>
      <dgm:t>
        <a:bodyPr/>
        <a:lstStyle/>
        <a:p>
          <a:endParaRPr lang="it-IT"/>
        </a:p>
      </dgm:t>
    </dgm:pt>
    <dgm:pt modelId="{D25CBED2-D03D-40B0-B52B-1D7A277184DE}">
      <dgm:prSet/>
      <dgm:spPr/>
      <dgm:t>
        <a:bodyPr/>
        <a:lstStyle/>
        <a:p>
          <a:r>
            <a:rPr lang="it-IT"/>
            <a:t>RESTO</a:t>
          </a:r>
        </a:p>
      </dgm:t>
    </dgm:pt>
    <dgm:pt modelId="{96943884-AC7B-4223-964A-CC9A7C1CE80A}" type="parTrans" cxnId="{63AD2040-FE2C-4EBE-BC2E-C54AEA849F9A}">
      <dgm:prSet/>
      <dgm:spPr/>
      <dgm:t>
        <a:bodyPr/>
        <a:lstStyle/>
        <a:p>
          <a:endParaRPr lang="it-IT"/>
        </a:p>
      </dgm:t>
    </dgm:pt>
    <dgm:pt modelId="{6E8004CB-1D8D-4D27-A4A7-E6003076B911}" type="sibTrans" cxnId="{63AD2040-FE2C-4EBE-BC2E-C54AEA849F9A}">
      <dgm:prSet/>
      <dgm:spPr/>
      <dgm:t>
        <a:bodyPr/>
        <a:lstStyle/>
        <a:p>
          <a:endParaRPr lang="it-IT"/>
        </a:p>
      </dgm:t>
    </dgm:pt>
    <dgm:pt modelId="{D1316499-013E-452C-929D-5EB121B6835E}" type="pres">
      <dgm:prSet presAssocID="{F43E7BB0-CE48-4F81-8093-33B20B64AF50}" presName="diagram" presStyleCnt="0">
        <dgm:presLayoutVars>
          <dgm:dir/>
          <dgm:resizeHandles val="exact"/>
        </dgm:presLayoutVars>
      </dgm:prSet>
      <dgm:spPr/>
    </dgm:pt>
    <dgm:pt modelId="{A9F6B380-3BF0-4A24-BC42-DE7A46B1311B}" type="pres">
      <dgm:prSet presAssocID="{ECDA0759-3AE7-4CEE-9E31-540A555E9FA6}" presName="node" presStyleLbl="node1" presStyleIdx="0" presStyleCnt="5">
        <dgm:presLayoutVars>
          <dgm:bulletEnabled val="1"/>
        </dgm:presLayoutVars>
      </dgm:prSet>
      <dgm:spPr/>
    </dgm:pt>
    <dgm:pt modelId="{7810799F-BDF2-4DEF-BF93-094134A8185E}" type="pres">
      <dgm:prSet presAssocID="{BD2AD9A7-2DF4-4532-9D84-72EAC2967CB9}" presName="sibTrans" presStyleCnt="0"/>
      <dgm:spPr/>
    </dgm:pt>
    <dgm:pt modelId="{ADBC0B38-0C9D-412F-96E3-E70C1659BDBE}" type="pres">
      <dgm:prSet presAssocID="{40CA2F65-C57B-4D5D-B6A0-F2032AD233DF}" presName="node" presStyleLbl="node1" presStyleIdx="1" presStyleCnt="5">
        <dgm:presLayoutVars>
          <dgm:bulletEnabled val="1"/>
        </dgm:presLayoutVars>
      </dgm:prSet>
      <dgm:spPr/>
    </dgm:pt>
    <dgm:pt modelId="{A5F67092-55BB-4A87-8681-50E2138EFCCE}" type="pres">
      <dgm:prSet presAssocID="{43D7EED9-D7E7-46D4-8F8F-75899376F1B2}" presName="sibTrans" presStyleCnt="0"/>
      <dgm:spPr/>
    </dgm:pt>
    <dgm:pt modelId="{72ECA329-A954-45B8-90E8-3C871919A8BF}" type="pres">
      <dgm:prSet presAssocID="{7601591F-DF39-4053-AE9C-6A4506DDF7E2}" presName="node" presStyleLbl="node1" presStyleIdx="2" presStyleCnt="5">
        <dgm:presLayoutVars>
          <dgm:bulletEnabled val="1"/>
        </dgm:presLayoutVars>
      </dgm:prSet>
      <dgm:spPr/>
    </dgm:pt>
    <dgm:pt modelId="{DAEE5D6B-2A89-4BF9-827E-D99AC1653337}" type="pres">
      <dgm:prSet presAssocID="{B760121D-19D9-47B2-9B98-939DAE5827DE}" presName="sibTrans" presStyleCnt="0"/>
      <dgm:spPr/>
    </dgm:pt>
    <dgm:pt modelId="{A5E68FD5-51C0-4987-97D1-B592FD97D253}" type="pres">
      <dgm:prSet presAssocID="{31758EF1-79F9-4C05-A125-5CF9EF6AB14C}" presName="node" presStyleLbl="node1" presStyleIdx="3" presStyleCnt="5">
        <dgm:presLayoutVars>
          <dgm:bulletEnabled val="1"/>
        </dgm:presLayoutVars>
      </dgm:prSet>
      <dgm:spPr/>
    </dgm:pt>
    <dgm:pt modelId="{00004C5A-03ED-4822-9A8F-E51AB12372DE}" type="pres">
      <dgm:prSet presAssocID="{EFABF3F2-4D9B-45F5-8077-3376B07056BD}" presName="sibTrans" presStyleCnt="0"/>
      <dgm:spPr/>
    </dgm:pt>
    <dgm:pt modelId="{9D9A3A6B-E86C-4A23-9820-F56CED543EA5}" type="pres">
      <dgm:prSet presAssocID="{D25CBED2-D03D-40B0-B52B-1D7A277184DE}" presName="node" presStyleLbl="node1" presStyleIdx="4" presStyleCnt="5">
        <dgm:presLayoutVars>
          <dgm:bulletEnabled val="1"/>
        </dgm:presLayoutVars>
      </dgm:prSet>
      <dgm:spPr/>
    </dgm:pt>
  </dgm:ptLst>
  <dgm:cxnLst>
    <dgm:cxn modelId="{942A4818-3D2A-4700-B05E-511B980500E9}" srcId="{F43E7BB0-CE48-4F81-8093-33B20B64AF50}" destId="{ECDA0759-3AE7-4CEE-9E31-540A555E9FA6}" srcOrd="0" destOrd="0" parTransId="{B32890E3-AB8E-44B0-B8FC-173DB35FB23D}" sibTransId="{BD2AD9A7-2DF4-4532-9D84-72EAC2967CB9}"/>
    <dgm:cxn modelId="{9F43AF39-5EB7-4234-A2AE-245B66C1C0DE}" srcId="{F43E7BB0-CE48-4F81-8093-33B20B64AF50}" destId="{31758EF1-79F9-4C05-A125-5CF9EF6AB14C}" srcOrd="3" destOrd="0" parTransId="{A016168A-66AD-482C-8A8B-5DF942DE58E1}" sibTransId="{EFABF3F2-4D9B-45F5-8077-3376B07056BD}"/>
    <dgm:cxn modelId="{63AD2040-FE2C-4EBE-BC2E-C54AEA849F9A}" srcId="{F43E7BB0-CE48-4F81-8093-33B20B64AF50}" destId="{D25CBED2-D03D-40B0-B52B-1D7A277184DE}" srcOrd="4" destOrd="0" parTransId="{96943884-AC7B-4223-964A-CC9A7C1CE80A}" sibTransId="{6E8004CB-1D8D-4D27-A4A7-E6003076B911}"/>
    <dgm:cxn modelId="{0A794C7A-A79E-40C3-830C-0C16B2E17BD9}" type="presOf" srcId="{D25CBED2-D03D-40B0-B52B-1D7A277184DE}" destId="{9D9A3A6B-E86C-4A23-9820-F56CED543EA5}" srcOrd="0" destOrd="0" presId="urn:microsoft.com/office/officeart/2005/8/layout/default"/>
    <dgm:cxn modelId="{BC8A758F-F0B2-4A24-BAA3-49A0139FBA5B}" type="presOf" srcId="{40CA2F65-C57B-4D5D-B6A0-F2032AD233DF}" destId="{ADBC0B38-0C9D-412F-96E3-E70C1659BDBE}" srcOrd="0" destOrd="0" presId="urn:microsoft.com/office/officeart/2005/8/layout/default"/>
    <dgm:cxn modelId="{B5AAA8A3-74C2-4571-9B64-DECD83FF9B6A}" type="presOf" srcId="{F43E7BB0-CE48-4F81-8093-33B20B64AF50}" destId="{D1316499-013E-452C-929D-5EB121B6835E}" srcOrd="0" destOrd="0" presId="urn:microsoft.com/office/officeart/2005/8/layout/default"/>
    <dgm:cxn modelId="{711EE0AC-9337-406A-9C07-445F6AFE68CA}" type="presOf" srcId="{7601591F-DF39-4053-AE9C-6A4506DDF7E2}" destId="{72ECA329-A954-45B8-90E8-3C871919A8BF}" srcOrd="0" destOrd="0" presId="urn:microsoft.com/office/officeart/2005/8/layout/default"/>
    <dgm:cxn modelId="{7816FBAD-771B-4AA1-BB05-9289C933E4EC}" srcId="{F43E7BB0-CE48-4F81-8093-33B20B64AF50}" destId="{40CA2F65-C57B-4D5D-B6A0-F2032AD233DF}" srcOrd="1" destOrd="0" parTransId="{6747879C-9186-4A25-A5A0-B74277B1D7C0}" sibTransId="{43D7EED9-D7E7-46D4-8F8F-75899376F1B2}"/>
    <dgm:cxn modelId="{2B4693BB-ACB7-4FC5-AA0C-6B63DEB1F5C6}" type="presOf" srcId="{ECDA0759-3AE7-4CEE-9E31-540A555E9FA6}" destId="{A9F6B380-3BF0-4A24-BC42-DE7A46B1311B}" srcOrd="0" destOrd="0" presId="urn:microsoft.com/office/officeart/2005/8/layout/default"/>
    <dgm:cxn modelId="{3627B7CC-76DD-4916-BA6A-88BBFF830C18}" srcId="{F43E7BB0-CE48-4F81-8093-33B20B64AF50}" destId="{7601591F-DF39-4053-AE9C-6A4506DDF7E2}" srcOrd="2" destOrd="0" parTransId="{0EFB1C69-8DF1-40A0-AFA3-5F80045AA269}" sibTransId="{B760121D-19D9-47B2-9B98-939DAE5827DE}"/>
    <dgm:cxn modelId="{333129E9-C39E-41F7-BAA1-8D3B56BD384B}" type="presOf" srcId="{31758EF1-79F9-4C05-A125-5CF9EF6AB14C}" destId="{A5E68FD5-51C0-4987-97D1-B592FD97D253}" srcOrd="0" destOrd="0" presId="urn:microsoft.com/office/officeart/2005/8/layout/default"/>
    <dgm:cxn modelId="{B968D160-B4E6-4730-93A1-F0B188DE313C}" type="presParOf" srcId="{D1316499-013E-452C-929D-5EB121B6835E}" destId="{A9F6B380-3BF0-4A24-BC42-DE7A46B1311B}" srcOrd="0" destOrd="0" presId="urn:microsoft.com/office/officeart/2005/8/layout/default"/>
    <dgm:cxn modelId="{300283F4-4FA6-48EC-8E39-4F94D262983D}" type="presParOf" srcId="{D1316499-013E-452C-929D-5EB121B6835E}" destId="{7810799F-BDF2-4DEF-BF93-094134A8185E}" srcOrd="1" destOrd="0" presId="urn:microsoft.com/office/officeart/2005/8/layout/default"/>
    <dgm:cxn modelId="{421C2B21-3120-4CFA-B986-F028B4F8825D}" type="presParOf" srcId="{D1316499-013E-452C-929D-5EB121B6835E}" destId="{ADBC0B38-0C9D-412F-96E3-E70C1659BDBE}" srcOrd="2" destOrd="0" presId="urn:microsoft.com/office/officeart/2005/8/layout/default"/>
    <dgm:cxn modelId="{11FD6E96-8A93-4D44-BCFE-39692CAA9B10}" type="presParOf" srcId="{D1316499-013E-452C-929D-5EB121B6835E}" destId="{A5F67092-55BB-4A87-8681-50E2138EFCCE}" srcOrd="3" destOrd="0" presId="urn:microsoft.com/office/officeart/2005/8/layout/default"/>
    <dgm:cxn modelId="{AEF06833-83BD-488E-BD57-2A7D197BD019}" type="presParOf" srcId="{D1316499-013E-452C-929D-5EB121B6835E}" destId="{72ECA329-A954-45B8-90E8-3C871919A8BF}" srcOrd="4" destOrd="0" presId="urn:microsoft.com/office/officeart/2005/8/layout/default"/>
    <dgm:cxn modelId="{0DCBB14A-F900-4638-8839-6E67A67213E5}" type="presParOf" srcId="{D1316499-013E-452C-929D-5EB121B6835E}" destId="{DAEE5D6B-2A89-4BF9-827E-D99AC1653337}" srcOrd="5" destOrd="0" presId="urn:microsoft.com/office/officeart/2005/8/layout/default"/>
    <dgm:cxn modelId="{363E286A-DB3E-43A7-9FD7-406E57A9A1AA}" type="presParOf" srcId="{D1316499-013E-452C-929D-5EB121B6835E}" destId="{A5E68FD5-51C0-4987-97D1-B592FD97D253}" srcOrd="6" destOrd="0" presId="urn:microsoft.com/office/officeart/2005/8/layout/default"/>
    <dgm:cxn modelId="{ABC4AB09-E075-4777-96D2-FA2B5ECA0CBD}" type="presParOf" srcId="{D1316499-013E-452C-929D-5EB121B6835E}" destId="{00004C5A-03ED-4822-9A8F-E51AB12372DE}" srcOrd="7" destOrd="0" presId="urn:microsoft.com/office/officeart/2005/8/layout/default"/>
    <dgm:cxn modelId="{3101957E-0C83-450D-A037-2A4BE087CDAC}" type="presParOf" srcId="{D1316499-013E-452C-929D-5EB121B6835E}" destId="{9D9A3A6B-E86C-4A23-9820-F56CED543EA5}"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ADA71ECA-1B9D-4247-9481-4AC361387B8F}" type="doc">
      <dgm:prSet loTypeId="urn:microsoft.com/office/officeart/2005/8/layout/default" loCatId="list" qsTypeId="urn:microsoft.com/office/officeart/2005/8/quickstyle/simple1" qsCatId="simple" csTypeId="urn:microsoft.com/office/officeart/2005/8/colors/accent0_1" csCatId="mainScheme"/>
      <dgm:spPr/>
      <dgm:t>
        <a:bodyPr/>
        <a:lstStyle/>
        <a:p>
          <a:endParaRPr lang="it-IT"/>
        </a:p>
      </dgm:t>
    </dgm:pt>
    <dgm:pt modelId="{1E1C50E7-3F2D-4E8F-AF83-D0B709045882}">
      <dgm:prSet/>
      <dgm:spPr/>
      <dgm:t>
        <a:bodyPr/>
        <a:lstStyle/>
        <a:p>
          <a:r>
            <a:rPr lang="it-IT"/>
            <a:t>MEDIA</a:t>
          </a:r>
        </a:p>
      </dgm:t>
    </dgm:pt>
    <dgm:pt modelId="{1CFC90CD-7B46-4BA9-8DB5-DBC0BCD2BCCE}" type="parTrans" cxnId="{CADB6032-59D8-45DF-A066-D95803E721D9}">
      <dgm:prSet/>
      <dgm:spPr/>
      <dgm:t>
        <a:bodyPr/>
        <a:lstStyle/>
        <a:p>
          <a:endParaRPr lang="it-IT"/>
        </a:p>
      </dgm:t>
    </dgm:pt>
    <dgm:pt modelId="{325E9E4F-444E-452B-8208-6BE6F5E93853}" type="sibTrans" cxnId="{CADB6032-59D8-45DF-A066-D95803E721D9}">
      <dgm:prSet/>
      <dgm:spPr/>
      <dgm:t>
        <a:bodyPr/>
        <a:lstStyle/>
        <a:p>
          <a:endParaRPr lang="it-IT"/>
        </a:p>
      </dgm:t>
    </dgm:pt>
    <dgm:pt modelId="{FD05074B-2C0C-46DC-A8BC-6BBDF7C1701E}">
      <dgm:prSet/>
      <dgm:spPr/>
      <dgm:t>
        <a:bodyPr/>
        <a:lstStyle/>
        <a:p>
          <a:r>
            <a:rPr lang="it-IT"/>
            <a:t>MINIMO</a:t>
          </a:r>
        </a:p>
      </dgm:t>
    </dgm:pt>
    <dgm:pt modelId="{F298C5A7-5FDD-466A-89C0-4548A871D626}" type="parTrans" cxnId="{9B88C344-2A9C-4A71-BD54-F27E2B3FD168}">
      <dgm:prSet/>
      <dgm:spPr/>
      <dgm:t>
        <a:bodyPr/>
        <a:lstStyle/>
        <a:p>
          <a:endParaRPr lang="it-IT"/>
        </a:p>
      </dgm:t>
    </dgm:pt>
    <dgm:pt modelId="{32F2E881-66F7-42B7-8E3C-815D51856155}" type="sibTrans" cxnId="{9B88C344-2A9C-4A71-BD54-F27E2B3FD168}">
      <dgm:prSet/>
      <dgm:spPr/>
      <dgm:t>
        <a:bodyPr/>
        <a:lstStyle/>
        <a:p>
          <a:endParaRPr lang="it-IT"/>
        </a:p>
      </dgm:t>
    </dgm:pt>
    <dgm:pt modelId="{468C57BC-E4A8-415B-B553-49061899D083}">
      <dgm:prSet/>
      <dgm:spPr/>
      <dgm:t>
        <a:bodyPr/>
        <a:lstStyle/>
        <a:p>
          <a:r>
            <a:rPr lang="it-IT"/>
            <a:t>MASSIMO</a:t>
          </a:r>
        </a:p>
      </dgm:t>
    </dgm:pt>
    <dgm:pt modelId="{3ABD8488-6442-448D-A607-18F29D7F4963}" type="parTrans" cxnId="{B6FCBDCE-BE44-4E2B-900F-9D68901955BF}">
      <dgm:prSet/>
      <dgm:spPr/>
      <dgm:t>
        <a:bodyPr/>
        <a:lstStyle/>
        <a:p>
          <a:endParaRPr lang="it-IT"/>
        </a:p>
      </dgm:t>
    </dgm:pt>
    <dgm:pt modelId="{81A6B28D-461A-4C92-A82B-C0061118B1AA}" type="sibTrans" cxnId="{B6FCBDCE-BE44-4E2B-900F-9D68901955BF}">
      <dgm:prSet/>
      <dgm:spPr/>
      <dgm:t>
        <a:bodyPr/>
        <a:lstStyle/>
        <a:p>
          <a:endParaRPr lang="it-IT"/>
        </a:p>
      </dgm:t>
    </dgm:pt>
    <dgm:pt modelId="{77DB9CC2-66AA-4F3D-9D7B-AECC77E02CEA}">
      <dgm:prSet/>
      <dgm:spPr/>
      <dgm:t>
        <a:bodyPr/>
        <a:lstStyle/>
        <a:p>
          <a:r>
            <a:rPr lang="it-IT"/>
            <a:t>CONTA.NUMERI</a:t>
          </a:r>
        </a:p>
      </dgm:t>
    </dgm:pt>
    <dgm:pt modelId="{C1176C8C-030B-4849-AFEC-A57336A1D643}" type="parTrans" cxnId="{BE45A37F-4A57-4B61-B11E-77EB08B9CF08}">
      <dgm:prSet/>
      <dgm:spPr/>
      <dgm:t>
        <a:bodyPr/>
        <a:lstStyle/>
        <a:p>
          <a:endParaRPr lang="it-IT"/>
        </a:p>
      </dgm:t>
    </dgm:pt>
    <dgm:pt modelId="{48467733-43D1-4C2D-93D5-AA82E6E00CC4}" type="sibTrans" cxnId="{BE45A37F-4A57-4B61-B11E-77EB08B9CF08}">
      <dgm:prSet/>
      <dgm:spPr/>
      <dgm:t>
        <a:bodyPr/>
        <a:lstStyle/>
        <a:p>
          <a:endParaRPr lang="it-IT"/>
        </a:p>
      </dgm:t>
    </dgm:pt>
    <dgm:pt modelId="{B84373AD-F69C-44FC-92B7-B8C7B8B7ABD6}">
      <dgm:prSet/>
      <dgm:spPr/>
      <dgm:t>
        <a:bodyPr/>
        <a:lstStyle/>
        <a:p>
          <a:r>
            <a:rPr lang="it-IT"/>
            <a:t>CONTA.VALORI</a:t>
          </a:r>
        </a:p>
      </dgm:t>
    </dgm:pt>
    <dgm:pt modelId="{A1C72BF9-FC49-44AD-B2EE-4BF136520B7C}" type="parTrans" cxnId="{649E6D16-4863-4724-A79C-568B0F6B215C}">
      <dgm:prSet/>
      <dgm:spPr/>
      <dgm:t>
        <a:bodyPr/>
        <a:lstStyle/>
        <a:p>
          <a:endParaRPr lang="it-IT"/>
        </a:p>
      </dgm:t>
    </dgm:pt>
    <dgm:pt modelId="{618BAEC0-8582-4819-BA2B-A77CB4A3DB70}" type="sibTrans" cxnId="{649E6D16-4863-4724-A79C-568B0F6B215C}">
      <dgm:prSet/>
      <dgm:spPr/>
      <dgm:t>
        <a:bodyPr/>
        <a:lstStyle/>
        <a:p>
          <a:endParaRPr lang="it-IT"/>
        </a:p>
      </dgm:t>
    </dgm:pt>
    <dgm:pt modelId="{43222B5F-A5A9-4324-8F4E-97224AF20DA1}">
      <dgm:prSet/>
      <dgm:spPr/>
      <dgm:t>
        <a:bodyPr/>
        <a:lstStyle/>
        <a:p>
          <a:r>
            <a:rPr lang="it-IT"/>
            <a:t>MEDIANA</a:t>
          </a:r>
        </a:p>
      </dgm:t>
    </dgm:pt>
    <dgm:pt modelId="{7F393E76-C5FC-4719-8D12-65404928C8B0}" type="parTrans" cxnId="{EC1A3E87-7BD8-4D86-92B5-A01C179BB236}">
      <dgm:prSet/>
      <dgm:spPr/>
      <dgm:t>
        <a:bodyPr/>
        <a:lstStyle/>
        <a:p>
          <a:endParaRPr lang="it-IT"/>
        </a:p>
      </dgm:t>
    </dgm:pt>
    <dgm:pt modelId="{8C7BBF26-C25D-4FE1-8AC7-A2BEDDEE5770}" type="sibTrans" cxnId="{EC1A3E87-7BD8-4D86-92B5-A01C179BB236}">
      <dgm:prSet/>
      <dgm:spPr/>
      <dgm:t>
        <a:bodyPr/>
        <a:lstStyle/>
        <a:p>
          <a:endParaRPr lang="it-IT"/>
        </a:p>
      </dgm:t>
    </dgm:pt>
    <dgm:pt modelId="{A807B89A-2AF9-421E-8A42-666B0731F5B6}">
      <dgm:prSet/>
      <dgm:spPr/>
      <dgm:t>
        <a:bodyPr/>
        <a:lstStyle/>
        <a:p>
          <a:r>
            <a:rPr lang="it-IT"/>
            <a:t>MODA</a:t>
          </a:r>
        </a:p>
      </dgm:t>
    </dgm:pt>
    <dgm:pt modelId="{1B044128-DA0B-43C8-8088-71448C886484}" type="parTrans" cxnId="{2B0B398A-C2C4-4495-B397-89F2A1237989}">
      <dgm:prSet/>
      <dgm:spPr/>
      <dgm:t>
        <a:bodyPr/>
        <a:lstStyle/>
        <a:p>
          <a:endParaRPr lang="it-IT"/>
        </a:p>
      </dgm:t>
    </dgm:pt>
    <dgm:pt modelId="{5F948255-5D42-4854-AA2D-87C9A46C3E63}" type="sibTrans" cxnId="{2B0B398A-C2C4-4495-B397-89F2A1237989}">
      <dgm:prSet/>
      <dgm:spPr/>
      <dgm:t>
        <a:bodyPr/>
        <a:lstStyle/>
        <a:p>
          <a:endParaRPr lang="it-IT"/>
        </a:p>
      </dgm:t>
    </dgm:pt>
    <dgm:pt modelId="{488631AC-0959-4C29-A994-1EB48C1B7154}" type="pres">
      <dgm:prSet presAssocID="{ADA71ECA-1B9D-4247-9481-4AC361387B8F}" presName="diagram" presStyleCnt="0">
        <dgm:presLayoutVars>
          <dgm:dir/>
          <dgm:resizeHandles val="exact"/>
        </dgm:presLayoutVars>
      </dgm:prSet>
      <dgm:spPr/>
    </dgm:pt>
    <dgm:pt modelId="{A15F53F9-3AF4-468A-8845-28040E5035E1}" type="pres">
      <dgm:prSet presAssocID="{1E1C50E7-3F2D-4E8F-AF83-D0B709045882}" presName="node" presStyleLbl="node1" presStyleIdx="0" presStyleCnt="7">
        <dgm:presLayoutVars>
          <dgm:bulletEnabled val="1"/>
        </dgm:presLayoutVars>
      </dgm:prSet>
      <dgm:spPr/>
    </dgm:pt>
    <dgm:pt modelId="{6FAE6EEC-A534-41B4-ADE5-F6B9270A8AB9}" type="pres">
      <dgm:prSet presAssocID="{325E9E4F-444E-452B-8208-6BE6F5E93853}" presName="sibTrans" presStyleCnt="0"/>
      <dgm:spPr/>
    </dgm:pt>
    <dgm:pt modelId="{4C6E7037-3FEC-4435-8433-72CC6C7D4ED0}" type="pres">
      <dgm:prSet presAssocID="{FD05074B-2C0C-46DC-A8BC-6BBDF7C1701E}" presName="node" presStyleLbl="node1" presStyleIdx="1" presStyleCnt="7">
        <dgm:presLayoutVars>
          <dgm:bulletEnabled val="1"/>
        </dgm:presLayoutVars>
      </dgm:prSet>
      <dgm:spPr/>
    </dgm:pt>
    <dgm:pt modelId="{EAD55AF2-B954-4AE4-B5C2-EDDF83F3F3F1}" type="pres">
      <dgm:prSet presAssocID="{32F2E881-66F7-42B7-8E3C-815D51856155}" presName="sibTrans" presStyleCnt="0"/>
      <dgm:spPr/>
    </dgm:pt>
    <dgm:pt modelId="{034D8A93-7C6A-486B-9D80-BB0F66972AC9}" type="pres">
      <dgm:prSet presAssocID="{468C57BC-E4A8-415B-B553-49061899D083}" presName="node" presStyleLbl="node1" presStyleIdx="2" presStyleCnt="7">
        <dgm:presLayoutVars>
          <dgm:bulletEnabled val="1"/>
        </dgm:presLayoutVars>
      </dgm:prSet>
      <dgm:spPr/>
    </dgm:pt>
    <dgm:pt modelId="{D86623B9-B6A5-401C-9E62-69D1DA9F21CE}" type="pres">
      <dgm:prSet presAssocID="{81A6B28D-461A-4C92-A82B-C0061118B1AA}" presName="sibTrans" presStyleCnt="0"/>
      <dgm:spPr/>
    </dgm:pt>
    <dgm:pt modelId="{F1A43EC9-C54D-4CD7-8A22-AA21FD9AE48E}" type="pres">
      <dgm:prSet presAssocID="{77DB9CC2-66AA-4F3D-9D7B-AECC77E02CEA}" presName="node" presStyleLbl="node1" presStyleIdx="3" presStyleCnt="7">
        <dgm:presLayoutVars>
          <dgm:bulletEnabled val="1"/>
        </dgm:presLayoutVars>
      </dgm:prSet>
      <dgm:spPr/>
    </dgm:pt>
    <dgm:pt modelId="{F946F000-C31B-433C-AB7A-FF838B46E8B2}" type="pres">
      <dgm:prSet presAssocID="{48467733-43D1-4C2D-93D5-AA82E6E00CC4}" presName="sibTrans" presStyleCnt="0"/>
      <dgm:spPr/>
    </dgm:pt>
    <dgm:pt modelId="{44841709-2386-41AF-8C7D-673FE727F6A4}" type="pres">
      <dgm:prSet presAssocID="{B84373AD-F69C-44FC-92B7-B8C7B8B7ABD6}" presName="node" presStyleLbl="node1" presStyleIdx="4" presStyleCnt="7">
        <dgm:presLayoutVars>
          <dgm:bulletEnabled val="1"/>
        </dgm:presLayoutVars>
      </dgm:prSet>
      <dgm:spPr/>
    </dgm:pt>
    <dgm:pt modelId="{96D9B7A6-C1A8-4A7C-8780-6A64C7837A4E}" type="pres">
      <dgm:prSet presAssocID="{618BAEC0-8582-4819-BA2B-A77CB4A3DB70}" presName="sibTrans" presStyleCnt="0"/>
      <dgm:spPr/>
    </dgm:pt>
    <dgm:pt modelId="{FA8AF1D9-66DD-4A00-A34E-6916E31AAF96}" type="pres">
      <dgm:prSet presAssocID="{43222B5F-A5A9-4324-8F4E-97224AF20DA1}" presName="node" presStyleLbl="node1" presStyleIdx="5" presStyleCnt="7">
        <dgm:presLayoutVars>
          <dgm:bulletEnabled val="1"/>
        </dgm:presLayoutVars>
      </dgm:prSet>
      <dgm:spPr/>
    </dgm:pt>
    <dgm:pt modelId="{F6D707F0-59D2-4F16-9844-D4526AF9EB64}" type="pres">
      <dgm:prSet presAssocID="{8C7BBF26-C25D-4FE1-8AC7-A2BEDDEE5770}" presName="sibTrans" presStyleCnt="0"/>
      <dgm:spPr/>
    </dgm:pt>
    <dgm:pt modelId="{29788AB2-2560-4697-AAFE-7313FF593F9A}" type="pres">
      <dgm:prSet presAssocID="{A807B89A-2AF9-421E-8A42-666B0731F5B6}" presName="node" presStyleLbl="node1" presStyleIdx="6" presStyleCnt="7">
        <dgm:presLayoutVars>
          <dgm:bulletEnabled val="1"/>
        </dgm:presLayoutVars>
      </dgm:prSet>
      <dgm:spPr/>
    </dgm:pt>
  </dgm:ptLst>
  <dgm:cxnLst>
    <dgm:cxn modelId="{70D30F13-1702-4699-A37E-8D75E94E8787}" type="presOf" srcId="{FD05074B-2C0C-46DC-A8BC-6BBDF7C1701E}" destId="{4C6E7037-3FEC-4435-8433-72CC6C7D4ED0}" srcOrd="0" destOrd="0" presId="urn:microsoft.com/office/officeart/2005/8/layout/default"/>
    <dgm:cxn modelId="{649E6D16-4863-4724-A79C-568B0F6B215C}" srcId="{ADA71ECA-1B9D-4247-9481-4AC361387B8F}" destId="{B84373AD-F69C-44FC-92B7-B8C7B8B7ABD6}" srcOrd="4" destOrd="0" parTransId="{A1C72BF9-FC49-44AD-B2EE-4BF136520B7C}" sibTransId="{618BAEC0-8582-4819-BA2B-A77CB4A3DB70}"/>
    <dgm:cxn modelId="{CADB6032-59D8-45DF-A066-D95803E721D9}" srcId="{ADA71ECA-1B9D-4247-9481-4AC361387B8F}" destId="{1E1C50E7-3F2D-4E8F-AF83-D0B709045882}" srcOrd="0" destOrd="0" parTransId="{1CFC90CD-7B46-4BA9-8DB5-DBC0BCD2BCCE}" sibTransId="{325E9E4F-444E-452B-8208-6BE6F5E93853}"/>
    <dgm:cxn modelId="{9B88C344-2A9C-4A71-BD54-F27E2B3FD168}" srcId="{ADA71ECA-1B9D-4247-9481-4AC361387B8F}" destId="{FD05074B-2C0C-46DC-A8BC-6BBDF7C1701E}" srcOrd="1" destOrd="0" parTransId="{F298C5A7-5FDD-466A-89C0-4548A871D626}" sibTransId="{32F2E881-66F7-42B7-8E3C-815D51856155}"/>
    <dgm:cxn modelId="{52192B7D-F980-426E-8E4E-B7D80CE31ADF}" type="presOf" srcId="{468C57BC-E4A8-415B-B553-49061899D083}" destId="{034D8A93-7C6A-486B-9D80-BB0F66972AC9}" srcOrd="0" destOrd="0" presId="urn:microsoft.com/office/officeart/2005/8/layout/default"/>
    <dgm:cxn modelId="{BE45A37F-4A57-4B61-B11E-77EB08B9CF08}" srcId="{ADA71ECA-1B9D-4247-9481-4AC361387B8F}" destId="{77DB9CC2-66AA-4F3D-9D7B-AECC77E02CEA}" srcOrd="3" destOrd="0" parTransId="{C1176C8C-030B-4849-AFEC-A57336A1D643}" sibTransId="{48467733-43D1-4C2D-93D5-AA82E6E00CC4}"/>
    <dgm:cxn modelId="{EC1A3E87-7BD8-4D86-92B5-A01C179BB236}" srcId="{ADA71ECA-1B9D-4247-9481-4AC361387B8F}" destId="{43222B5F-A5A9-4324-8F4E-97224AF20DA1}" srcOrd="5" destOrd="0" parTransId="{7F393E76-C5FC-4719-8D12-65404928C8B0}" sibTransId="{8C7BBF26-C25D-4FE1-8AC7-A2BEDDEE5770}"/>
    <dgm:cxn modelId="{2B0B398A-C2C4-4495-B397-89F2A1237989}" srcId="{ADA71ECA-1B9D-4247-9481-4AC361387B8F}" destId="{A807B89A-2AF9-421E-8A42-666B0731F5B6}" srcOrd="6" destOrd="0" parTransId="{1B044128-DA0B-43C8-8088-71448C886484}" sibTransId="{5F948255-5D42-4854-AA2D-87C9A46C3E63}"/>
    <dgm:cxn modelId="{A220E893-7BFD-42CF-96B2-E7725E048321}" type="presOf" srcId="{A807B89A-2AF9-421E-8A42-666B0731F5B6}" destId="{29788AB2-2560-4697-AAFE-7313FF593F9A}" srcOrd="0" destOrd="0" presId="urn:microsoft.com/office/officeart/2005/8/layout/default"/>
    <dgm:cxn modelId="{F195A4AE-0995-4A93-B53B-E5D0EBFE573F}" type="presOf" srcId="{ADA71ECA-1B9D-4247-9481-4AC361387B8F}" destId="{488631AC-0959-4C29-A994-1EB48C1B7154}" srcOrd="0" destOrd="0" presId="urn:microsoft.com/office/officeart/2005/8/layout/default"/>
    <dgm:cxn modelId="{4ABD49BF-DFD3-4ABE-8EE6-B4A4855EB55E}" type="presOf" srcId="{B84373AD-F69C-44FC-92B7-B8C7B8B7ABD6}" destId="{44841709-2386-41AF-8C7D-673FE727F6A4}" srcOrd="0" destOrd="0" presId="urn:microsoft.com/office/officeart/2005/8/layout/default"/>
    <dgm:cxn modelId="{88E6E7C8-1F39-4FAA-AD6F-9C937A294B65}" type="presOf" srcId="{77DB9CC2-66AA-4F3D-9D7B-AECC77E02CEA}" destId="{F1A43EC9-C54D-4CD7-8A22-AA21FD9AE48E}" srcOrd="0" destOrd="0" presId="urn:microsoft.com/office/officeart/2005/8/layout/default"/>
    <dgm:cxn modelId="{B6FCBDCE-BE44-4E2B-900F-9D68901955BF}" srcId="{ADA71ECA-1B9D-4247-9481-4AC361387B8F}" destId="{468C57BC-E4A8-415B-B553-49061899D083}" srcOrd="2" destOrd="0" parTransId="{3ABD8488-6442-448D-A607-18F29D7F4963}" sibTransId="{81A6B28D-461A-4C92-A82B-C0061118B1AA}"/>
    <dgm:cxn modelId="{A276FDEC-F30F-41F4-B7B2-01175E0932A7}" type="presOf" srcId="{1E1C50E7-3F2D-4E8F-AF83-D0B709045882}" destId="{A15F53F9-3AF4-468A-8845-28040E5035E1}" srcOrd="0" destOrd="0" presId="urn:microsoft.com/office/officeart/2005/8/layout/default"/>
    <dgm:cxn modelId="{D1A9B4F5-A023-4B45-B384-69C6F62FBB4D}" type="presOf" srcId="{43222B5F-A5A9-4324-8F4E-97224AF20DA1}" destId="{FA8AF1D9-66DD-4A00-A34E-6916E31AAF96}" srcOrd="0" destOrd="0" presId="urn:microsoft.com/office/officeart/2005/8/layout/default"/>
    <dgm:cxn modelId="{C8E3BEDB-046F-4E30-BBE1-FECD7453CE0C}" type="presParOf" srcId="{488631AC-0959-4C29-A994-1EB48C1B7154}" destId="{A15F53F9-3AF4-468A-8845-28040E5035E1}" srcOrd="0" destOrd="0" presId="urn:microsoft.com/office/officeart/2005/8/layout/default"/>
    <dgm:cxn modelId="{04C26BA6-2112-4063-8454-A878AC3CD8F5}" type="presParOf" srcId="{488631AC-0959-4C29-A994-1EB48C1B7154}" destId="{6FAE6EEC-A534-41B4-ADE5-F6B9270A8AB9}" srcOrd="1" destOrd="0" presId="urn:microsoft.com/office/officeart/2005/8/layout/default"/>
    <dgm:cxn modelId="{399985D6-7C8E-4854-BD60-557757D884E3}" type="presParOf" srcId="{488631AC-0959-4C29-A994-1EB48C1B7154}" destId="{4C6E7037-3FEC-4435-8433-72CC6C7D4ED0}" srcOrd="2" destOrd="0" presId="urn:microsoft.com/office/officeart/2005/8/layout/default"/>
    <dgm:cxn modelId="{4D0A798C-ED5F-41F9-9187-5543172119F1}" type="presParOf" srcId="{488631AC-0959-4C29-A994-1EB48C1B7154}" destId="{EAD55AF2-B954-4AE4-B5C2-EDDF83F3F3F1}" srcOrd="3" destOrd="0" presId="urn:microsoft.com/office/officeart/2005/8/layout/default"/>
    <dgm:cxn modelId="{14AFA662-E69C-4175-893B-60900C882668}" type="presParOf" srcId="{488631AC-0959-4C29-A994-1EB48C1B7154}" destId="{034D8A93-7C6A-486B-9D80-BB0F66972AC9}" srcOrd="4" destOrd="0" presId="urn:microsoft.com/office/officeart/2005/8/layout/default"/>
    <dgm:cxn modelId="{2C1E3880-6CB4-461F-A306-B94F2F108B7A}" type="presParOf" srcId="{488631AC-0959-4C29-A994-1EB48C1B7154}" destId="{D86623B9-B6A5-401C-9E62-69D1DA9F21CE}" srcOrd="5" destOrd="0" presId="urn:microsoft.com/office/officeart/2005/8/layout/default"/>
    <dgm:cxn modelId="{AA364A67-7A41-474E-AA7C-E7B42EB3BEE5}" type="presParOf" srcId="{488631AC-0959-4C29-A994-1EB48C1B7154}" destId="{F1A43EC9-C54D-4CD7-8A22-AA21FD9AE48E}" srcOrd="6" destOrd="0" presId="urn:microsoft.com/office/officeart/2005/8/layout/default"/>
    <dgm:cxn modelId="{43C57FD7-FDC5-4E11-935E-762BCB2C889A}" type="presParOf" srcId="{488631AC-0959-4C29-A994-1EB48C1B7154}" destId="{F946F000-C31B-433C-AB7A-FF838B46E8B2}" srcOrd="7" destOrd="0" presId="urn:microsoft.com/office/officeart/2005/8/layout/default"/>
    <dgm:cxn modelId="{873D86D2-F650-4780-BE18-70989A6BBD1B}" type="presParOf" srcId="{488631AC-0959-4C29-A994-1EB48C1B7154}" destId="{44841709-2386-41AF-8C7D-673FE727F6A4}" srcOrd="8" destOrd="0" presId="urn:microsoft.com/office/officeart/2005/8/layout/default"/>
    <dgm:cxn modelId="{847ABF5E-0ADC-4C7B-B62E-75BB5E801688}" type="presParOf" srcId="{488631AC-0959-4C29-A994-1EB48C1B7154}" destId="{96D9B7A6-C1A8-4A7C-8780-6A64C7837A4E}" srcOrd="9" destOrd="0" presId="urn:microsoft.com/office/officeart/2005/8/layout/default"/>
    <dgm:cxn modelId="{5718F0CE-A9D9-4B42-B3B4-B02883307C05}" type="presParOf" srcId="{488631AC-0959-4C29-A994-1EB48C1B7154}" destId="{FA8AF1D9-66DD-4A00-A34E-6916E31AAF96}" srcOrd="10" destOrd="0" presId="urn:microsoft.com/office/officeart/2005/8/layout/default"/>
    <dgm:cxn modelId="{F5F43C6F-D662-4654-BC56-5BD9588E6F63}" type="presParOf" srcId="{488631AC-0959-4C29-A994-1EB48C1B7154}" destId="{F6D707F0-59D2-4F16-9844-D4526AF9EB64}" srcOrd="11" destOrd="0" presId="urn:microsoft.com/office/officeart/2005/8/layout/default"/>
    <dgm:cxn modelId="{0D9D27C5-D63A-40DF-BA5A-932E7DE7D917}" type="presParOf" srcId="{488631AC-0959-4C29-A994-1EB48C1B7154}" destId="{29788AB2-2560-4697-AAFE-7313FF593F9A}"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FB99EED5-7D79-46EE-A592-1789F6780E66}" type="doc">
      <dgm:prSet loTypeId="urn:microsoft.com/office/officeart/2005/8/layout/default" loCatId="list" qsTypeId="urn:microsoft.com/office/officeart/2005/8/quickstyle/simple1" qsCatId="simple" csTypeId="urn:microsoft.com/office/officeart/2005/8/colors/accent0_1" csCatId="mainScheme"/>
      <dgm:spPr/>
      <dgm:t>
        <a:bodyPr/>
        <a:lstStyle/>
        <a:p>
          <a:endParaRPr lang="it-IT"/>
        </a:p>
      </dgm:t>
    </dgm:pt>
    <dgm:pt modelId="{562C7D6C-5C8E-4AA8-832A-A9AA98B20F46}">
      <dgm:prSet/>
      <dgm:spPr/>
      <dgm:t>
        <a:bodyPr/>
        <a:lstStyle/>
        <a:p>
          <a:r>
            <a:rPr lang="it-IT"/>
            <a:t>SE</a:t>
          </a:r>
        </a:p>
      </dgm:t>
    </dgm:pt>
    <dgm:pt modelId="{0B1A8AB3-94B9-455A-9EF4-9FBB002BA294}" type="parTrans" cxnId="{397D9BB1-330C-4B09-95A4-D511E80B3BEF}">
      <dgm:prSet/>
      <dgm:spPr/>
      <dgm:t>
        <a:bodyPr/>
        <a:lstStyle/>
        <a:p>
          <a:endParaRPr lang="it-IT"/>
        </a:p>
      </dgm:t>
    </dgm:pt>
    <dgm:pt modelId="{EA9DD593-5D21-491A-B1B3-52707D3DCB11}" type="sibTrans" cxnId="{397D9BB1-330C-4B09-95A4-D511E80B3BEF}">
      <dgm:prSet/>
      <dgm:spPr/>
      <dgm:t>
        <a:bodyPr/>
        <a:lstStyle/>
        <a:p>
          <a:endParaRPr lang="it-IT"/>
        </a:p>
      </dgm:t>
    </dgm:pt>
    <dgm:pt modelId="{A7BCACC9-D4DE-47D5-925D-BEC3157B5DB3}">
      <dgm:prSet/>
      <dgm:spPr/>
      <dgm:t>
        <a:bodyPr/>
        <a:lstStyle/>
        <a:p>
          <a:r>
            <a:rPr lang="it-IT"/>
            <a:t>E</a:t>
          </a:r>
        </a:p>
      </dgm:t>
    </dgm:pt>
    <dgm:pt modelId="{7D83C403-43B3-43E0-8F00-65724FD34F94}" type="parTrans" cxnId="{AB52A12C-1E00-4315-A996-B52982BAF19E}">
      <dgm:prSet/>
      <dgm:spPr/>
      <dgm:t>
        <a:bodyPr/>
        <a:lstStyle/>
        <a:p>
          <a:endParaRPr lang="it-IT"/>
        </a:p>
      </dgm:t>
    </dgm:pt>
    <dgm:pt modelId="{C31896A4-1AF9-4D48-9FB8-AF1BF4248671}" type="sibTrans" cxnId="{AB52A12C-1E00-4315-A996-B52982BAF19E}">
      <dgm:prSet/>
      <dgm:spPr/>
      <dgm:t>
        <a:bodyPr/>
        <a:lstStyle/>
        <a:p>
          <a:endParaRPr lang="it-IT"/>
        </a:p>
      </dgm:t>
    </dgm:pt>
    <dgm:pt modelId="{3EB168E8-E980-4C82-9C3F-3925472F6EBD}">
      <dgm:prSet/>
      <dgm:spPr/>
      <dgm:t>
        <a:bodyPr/>
        <a:lstStyle/>
        <a:p>
          <a:r>
            <a:rPr lang="it-IT"/>
            <a:t>O</a:t>
          </a:r>
        </a:p>
      </dgm:t>
    </dgm:pt>
    <dgm:pt modelId="{F365D3F2-F93F-4D4A-BE92-0F4CE8446360}" type="parTrans" cxnId="{108CD60E-E3C6-4C7D-97E0-E0E7C2224C52}">
      <dgm:prSet/>
      <dgm:spPr/>
      <dgm:t>
        <a:bodyPr/>
        <a:lstStyle/>
        <a:p>
          <a:endParaRPr lang="it-IT"/>
        </a:p>
      </dgm:t>
    </dgm:pt>
    <dgm:pt modelId="{17C60766-1F1D-4364-B0D6-4A290B52B9FF}" type="sibTrans" cxnId="{108CD60E-E3C6-4C7D-97E0-E0E7C2224C52}">
      <dgm:prSet/>
      <dgm:spPr/>
      <dgm:t>
        <a:bodyPr/>
        <a:lstStyle/>
        <a:p>
          <a:endParaRPr lang="it-IT"/>
        </a:p>
      </dgm:t>
    </dgm:pt>
    <dgm:pt modelId="{4BC7F177-E019-41AC-8E63-AE2C5A1B089C}">
      <dgm:prSet/>
      <dgm:spPr/>
      <dgm:t>
        <a:bodyPr/>
        <a:lstStyle/>
        <a:p>
          <a:r>
            <a:rPr lang="it-IT"/>
            <a:t>NON</a:t>
          </a:r>
        </a:p>
      </dgm:t>
    </dgm:pt>
    <dgm:pt modelId="{DC587E98-8487-4290-A3DC-4AA8808F6BF6}" type="parTrans" cxnId="{6F927EB4-FD38-4066-BAC5-343656C61242}">
      <dgm:prSet/>
      <dgm:spPr/>
      <dgm:t>
        <a:bodyPr/>
        <a:lstStyle/>
        <a:p>
          <a:endParaRPr lang="it-IT"/>
        </a:p>
      </dgm:t>
    </dgm:pt>
    <dgm:pt modelId="{08B1A3D4-E69F-4032-ACF8-9D719DBCF772}" type="sibTrans" cxnId="{6F927EB4-FD38-4066-BAC5-343656C61242}">
      <dgm:prSet/>
      <dgm:spPr/>
      <dgm:t>
        <a:bodyPr/>
        <a:lstStyle/>
        <a:p>
          <a:endParaRPr lang="it-IT"/>
        </a:p>
      </dgm:t>
    </dgm:pt>
    <dgm:pt modelId="{AEBBE68A-A96C-460B-B0BD-FAF059055E3F}" type="pres">
      <dgm:prSet presAssocID="{FB99EED5-7D79-46EE-A592-1789F6780E66}" presName="diagram" presStyleCnt="0">
        <dgm:presLayoutVars>
          <dgm:dir/>
          <dgm:resizeHandles val="exact"/>
        </dgm:presLayoutVars>
      </dgm:prSet>
      <dgm:spPr/>
    </dgm:pt>
    <dgm:pt modelId="{4D952E3A-BB09-42D9-9885-6F4DCA737319}" type="pres">
      <dgm:prSet presAssocID="{562C7D6C-5C8E-4AA8-832A-A9AA98B20F46}" presName="node" presStyleLbl="node1" presStyleIdx="0" presStyleCnt="4">
        <dgm:presLayoutVars>
          <dgm:bulletEnabled val="1"/>
        </dgm:presLayoutVars>
      </dgm:prSet>
      <dgm:spPr/>
    </dgm:pt>
    <dgm:pt modelId="{B4D261F4-BB90-4491-A9F6-2C3E4106D67D}" type="pres">
      <dgm:prSet presAssocID="{EA9DD593-5D21-491A-B1B3-52707D3DCB11}" presName="sibTrans" presStyleCnt="0"/>
      <dgm:spPr/>
    </dgm:pt>
    <dgm:pt modelId="{3790BA17-8109-4B90-AFF2-60C7D7D7E9B6}" type="pres">
      <dgm:prSet presAssocID="{A7BCACC9-D4DE-47D5-925D-BEC3157B5DB3}" presName="node" presStyleLbl="node1" presStyleIdx="1" presStyleCnt="4">
        <dgm:presLayoutVars>
          <dgm:bulletEnabled val="1"/>
        </dgm:presLayoutVars>
      </dgm:prSet>
      <dgm:spPr/>
    </dgm:pt>
    <dgm:pt modelId="{AE0C9F70-D870-4A54-93AE-909D72C878E2}" type="pres">
      <dgm:prSet presAssocID="{C31896A4-1AF9-4D48-9FB8-AF1BF4248671}" presName="sibTrans" presStyleCnt="0"/>
      <dgm:spPr/>
    </dgm:pt>
    <dgm:pt modelId="{C0AA782E-774E-403A-8BC9-C858A9C658E8}" type="pres">
      <dgm:prSet presAssocID="{3EB168E8-E980-4C82-9C3F-3925472F6EBD}" presName="node" presStyleLbl="node1" presStyleIdx="2" presStyleCnt="4">
        <dgm:presLayoutVars>
          <dgm:bulletEnabled val="1"/>
        </dgm:presLayoutVars>
      </dgm:prSet>
      <dgm:spPr/>
    </dgm:pt>
    <dgm:pt modelId="{CD335261-28FF-4704-9957-2A1D8B5BDDCA}" type="pres">
      <dgm:prSet presAssocID="{17C60766-1F1D-4364-B0D6-4A290B52B9FF}" presName="sibTrans" presStyleCnt="0"/>
      <dgm:spPr/>
    </dgm:pt>
    <dgm:pt modelId="{BEE9F5A3-8BAB-4C43-BADD-24B78FA25E3A}" type="pres">
      <dgm:prSet presAssocID="{4BC7F177-E019-41AC-8E63-AE2C5A1B089C}" presName="node" presStyleLbl="node1" presStyleIdx="3" presStyleCnt="4">
        <dgm:presLayoutVars>
          <dgm:bulletEnabled val="1"/>
        </dgm:presLayoutVars>
      </dgm:prSet>
      <dgm:spPr/>
    </dgm:pt>
  </dgm:ptLst>
  <dgm:cxnLst>
    <dgm:cxn modelId="{D662D90D-949D-4775-846F-9DD8EE8387B5}" type="presOf" srcId="{A7BCACC9-D4DE-47D5-925D-BEC3157B5DB3}" destId="{3790BA17-8109-4B90-AFF2-60C7D7D7E9B6}" srcOrd="0" destOrd="0" presId="urn:microsoft.com/office/officeart/2005/8/layout/default"/>
    <dgm:cxn modelId="{108CD60E-E3C6-4C7D-97E0-E0E7C2224C52}" srcId="{FB99EED5-7D79-46EE-A592-1789F6780E66}" destId="{3EB168E8-E980-4C82-9C3F-3925472F6EBD}" srcOrd="2" destOrd="0" parTransId="{F365D3F2-F93F-4D4A-BE92-0F4CE8446360}" sibTransId="{17C60766-1F1D-4364-B0D6-4A290B52B9FF}"/>
    <dgm:cxn modelId="{AB52A12C-1E00-4315-A996-B52982BAF19E}" srcId="{FB99EED5-7D79-46EE-A592-1789F6780E66}" destId="{A7BCACC9-D4DE-47D5-925D-BEC3157B5DB3}" srcOrd="1" destOrd="0" parTransId="{7D83C403-43B3-43E0-8F00-65724FD34F94}" sibTransId="{C31896A4-1AF9-4D48-9FB8-AF1BF4248671}"/>
    <dgm:cxn modelId="{52D6B93F-9496-464B-9A35-21F3BF3CA63C}" type="presOf" srcId="{562C7D6C-5C8E-4AA8-832A-A9AA98B20F46}" destId="{4D952E3A-BB09-42D9-9885-6F4DCA737319}" srcOrd="0" destOrd="0" presId="urn:microsoft.com/office/officeart/2005/8/layout/default"/>
    <dgm:cxn modelId="{D01B9443-C132-4A99-A4BE-F7789EC1F6B9}" type="presOf" srcId="{4BC7F177-E019-41AC-8E63-AE2C5A1B089C}" destId="{BEE9F5A3-8BAB-4C43-BADD-24B78FA25E3A}" srcOrd="0" destOrd="0" presId="urn:microsoft.com/office/officeart/2005/8/layout/default"/>
    <dgm:cxn modelId="{68930DA9-5977-4B39-9AEA-EFF7D167AF8D}" type="presOf" srcId="{FB99EED5-7D79-46EE-A592-1789F6780E66}" destId="{AEBBE68A-A96C-460B-B0BD-FAF059055E3F}" srcOrd="0" destOrd="0" presId="urn:microsoft.com/office/officeart/2005/8/layout/default"/>
    <dgm:cxn modelId="{9CFADCA9-7774-4122-9AF6-8717CB017FAA}" type="presOf" srcId="{3EB168E8-E980-4C82-9C3F-3925472F6EBD}" destId="{C0AA782E-774E-403A-8BC9-C858A9C658E8}" srcOrd="0" destOrd="0" presId="urn:microsoft.com/office/officeart/2005/8/layout/default"/>
    <dgm:cxn modelId="{397D9BB1-330C-4B09-95A4-D511E80B3BEF}" srcId="{FB99EED5-7D79-46EE-A592-1789F6780E66}" destId="{562C7D6C-5C8E-4AA8-832A-A9AA98B20F46}" srcOrd="0" destOrd="0" parTransId="{0B1A8AB3-94B9-455A-9EF4-9FBB002BA294}" sibTransId="{EA9DD593-5D21-491A-B1B3-52707D3DCB11}"/>
    <dgm:cxn modelId="{6F927EB4-FD38-4066-BAC5-343656C61242}" srcId="{FB99EED5-7D79-46EE-A592-1789F6780E66}" destId="{4BC7F177-E019-41AC-8E63-AE2C5A1B089C}" srcOrd="3" destOrd="0" parTransId="{DC587E98-8487-4290-A3DC-4AA8808F6BF6}" sibTransId="{08B1A3D4-E69F-4032-ACF8-9D719DBCF772}"/>
    <dgm:cxn modelId="{3187A9A3-7A25-46F6-BB4B-C780BB99EB71}" type="presParOf" srcId="{AEBBE68A-A96C-460B-B0BD-FAF059055E3F}" destId="{4D952E3A-BB09-42D9-9885-6F4DCA737319}" srcOrd="0" destOrd="0" presId="urn:microsoft.com/office/officeart/2005/8/layout/default"/>
    <dgm:cxn modelId="{0377FF4E-6D95-49F2-856B-8CDF95F954AF}" type="presParOf" srcId="{AEBBE68A-A96C-460B-B0BD-FAF059055E3F}" destId="{B4D261F4-BB90-4491-A9F6-2C3E4106D67D}" srcOrd="1" destOrd="0" presId="urn:microsoft.com/office/officeart/2005/8/layout/default"/>
    <dgm:cxn modelId="{D2A393FE-4ABA-41D8-AE9A-22A579CC9834}" type="presParOf" srcId="{AEBBE68A-A96C-460B-B0BD-FAF059055E3F}" destId="{3790BA17-8109-4B90-AFF2-60C7D7D7E9B6}" srcOrd="2" destOrd="0" presId="urn:microsoft.com/office/officeart/2005/8/layout/default"/>
    <dgm:cxn modelId="{A3AD5FEA-FD4E-4F11-97A7-3D50D374545F}" type="presParOf" srcId="{AEBBE68A-A96C-460B-B0BD-FAF059055E3F}" destId="{AE0C9F70-D870-4A54-93AE-909D72C878E2}" srcOrd="3" destOrd="0" presId="urn:microsoft.com/office/officeart/2005/8/layout/default"/>
    <dgm:cxn modelId="{20EEF2BE-8D5C-4863-AAB0-5C8B1ED927C2}" type="presParOf" srcId="{AEBBE68A-A96C-460B-B0BD-FAF059055E3F}" destId="{C0AA782E-774E-403A-8BC9-C858A9C658E8}" srcOrd="4" destOrd="0" presId="urn:microsoft.com/office/officeart/2005/8/layout/default"/>
    <dgm:cxn modelId="{E8079813-C64A-4DF5-BBEC-A53CD17AE8F3}" type="presParOf" srcId="{AEBBE68A-A96C-460B-B0BD-FAF059055E3F}" destId="{CD335261-28FF-4704-9957-2A1D8B5BDDCA}" srcOrd="5" destOrd="0" presId="urn:microsoft.com/office/officeart/2005/8/layout/default"/>
    <dgm:cxn modelId="{AF4B1554-49F9-43C8-9AF6-22615172EBD2}" type="presParOf" srcId="{AEBBE68A-A96C-460B-B0BD-FAF059055E3F}" destId="{BEE9F5A3-8BAB-4C43-BADD-24B78FA25E3A}"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31482524-1251-4944-A23A-0A009FF545E5}" type="doc">
      <dgm:prSet loTypeId="urn:microsoft.com/office/officeart/2005/8/layout/default" loCatId="list" qsTypeId="urn:microsoft.com/office/officeart/2005/8/quickstyle/simple1" qsCatId="simple" csTypeId="urn:microsoft.com/office/officeart/2005/8/colors/accent0_1" csCatId="mainScheme"/>
      <dgm:spPr/>
      <dgm:t>
        <a:bodyPr/>
        <a:lstStyle/>
        <a:p>
          <a:endParaRPr lang="it-IT"/>
        </a:p>
      </dgm:t>
    </dgm:pt>
    <dgm:pt modelId="{DFA91561-78DF-4218-A2A4-467278AC30F4}">
      <dgm:prSet/>
      <dgm:spPr/>
      <dgm:t>
        <a:bodyPr/>
        <a:lstStyle/>
        <a:p>
          <a:r>
            <a:rPr lang="it-IT"/>
            <a:t>ADESSO</a:t>
          </a:r>
        </a:p>
      </dgm:t>
    </dgm:pt>
    <dgm:pt modelId="{8AE92340-440D-44D7-A167-A1CBC6B8989A}" type="parTrans" cxnId="{9F800D4C-E8FD-4828-87EF-4E8CB7576AA9}">
      <dgm:prSet/>
      <dgm:spPr/>
      <dgm:t>
        <a:bodyPr/>
        <a:lstStyle/>
        <a:p>
          <a:endParaRPr lang="it-IT"/>
        </a:p>
      </dgm:t>
    </dgm:pt>
    <dgm:pt modelId="{7DE8A6B2-E693-4771-AA93-866EA5E8F1AD}" type="sibTrans" cxnId="{9F800D4C-E8FD-4828-87EF-4E8CB7576AA9}">
      <dgm:prSet/>
      <dgm:spPr/>
      <dgm:t>
        <a:bodyPr/>
        <a:lstStyle/>
        <a:p>
          <a:endParaRPr lang="it-IT"/>
        </a:p>
      </dgm:t>
    </dgm:pt>
    <dgm:pt modelId="{655A209A-FF19-4F76-BEB6-7295E1517910}">
      <dgm:prSet/>
      <dgm:spPr/>
      <dgm:t>
        <a:bodyPr/>
        <a:lstStyle/>
        <a:p>
          <a:r>
            <a:rPr lang="it-IT"/>
            <a:t>ANNO</a:t>
          </a:r>
        </a:p>
      </dgm:t>
    </dgm:pt>
    <dgm:pt modelId="{058BF30F-F0BF-4E7E-B2D6-E4637A385B4F}" type="parTrans" cxnId="{5DA58DCF-56AF-48FC-BB46-084547E5DF25}">
      <dgm:prSet/>
      <dgm:spPr/>
      <dgm:t>
        <a:bodyPr/>
        <a:lstStyle/>
        <a:p>
          <a:endParaRPr lang="it-IT"/>
        </a:p>
      </dgm:t>
    </dgm:pt>
    <dgm:pt modelId="{F94AE89D-D8BD-4C1B-91E3-F14DAF547A90}" type="sibTrans" cxnId="{5DA58DCF-56AF-48FC-BB46-084547E5DF25}">
      <dgm:prSet/>
      <dgm:spPr/>
      <dgm:t>
        <a:bodyPr/>
        <a:lstStyle/>
        <a:p>
          <a:endParaRPr lang="it-IT"/>
        </a:p>
      </dgm:t>
    </dgm:pt>
    <dgm:pt modelId="{F745C3E2-C116-4292-8B8C-DB348EF77596}">
      <dgm:prSet/>
      <dgm:spPr/>
      <dgm:t>
        <a:bodyPr/>
        <a:lstStyle/>
        <a:p>
          <a:r>
            <a:rPr lang="it-IT"/>
            <a:t>DATA</a:t>
          </a:r>
        </a:p>
      </dgm:t>
    </dgm:pt>
    <dgm:pt modelId="{845CAF48-3D3F-4216-B4C6-F959915EFF97}" type="parTrans" cxnId="{75740BF3-054E-4DAE-AA35-2DA0A8C6FFAD}">
      <dgm:prSet/>
      <dgm:spPr/>
      <dgm:t>
        <a:bodyPr/>
        <a:lstStyle/>
        <a:p>
          <a:endParaRPr lang="it-IT"/>
        </a:p>
      </dgm:t>
    </dgm:pt>
    <dgm:pt modelId="{8B0C4AB4-4871-4602-8C9F-2EDDE07DC6F1}" type="sibTrans" cxnId="{75740BF3-054E-4DAE-AA35-2DA0A8C6FFAD}">
      <dgm:prSet/>
      <dgm:spPr/>
      <dgm:t>
        <a:bodyPr/>
        <a:lstStyle/>
        <a:p>
          <a:endParaRPr lang="it-IT"/>
        </a:p>
      </dgm:t>
    </dgm:pt>
    <dgm:pt modelId="{57FC69EA-DF5D-497D-8332-DC78B0DFE9DA}">
      <dgm:prSet/>
      <dgm:spPr/>
      <dgm:t>
        <a:bodyPr/>
        <a:lstStyle/>
        <a:p>
          <a:r>
            <a:rPr lang="it-IT"/>
            <a:t>GIORNO</a:t>
          </a:r>
        </a:p>
      </dgm:t>
    </dgm:pt>
    <dgm:pt modelId="{B0E1A986-BF34-472A-B691-B9910DEF0A2B}" type="parTrans" cxnId="{2F4340B1-8C7A-452A-BF51-AEBF29B7D51E}">
      <dgm:prSet/>
      <dgm:spPr/>
      <dgm:t>
        <a:bodyPr/>
        <a:lstStyle/>
        <a:p>
          <a:endParaRPr lang="it-IT"/>
        </a:p>
      </dgm:t>
    </dgm:pt>
    <dgm:pt modelId="{7F35803B-D4B2-4684-8090-5A9891BBE3D6}" type="sibTrans" cxnId="{2F4340B1-8C7A-452A-BF51-AEBF29B7D51E}">
      <dgm:prSet/>
      <dgm:spPr/>
      <dgm:t>
        <a:bodyPr/>
        <a:lstStyle/>
        <a:p>
          <a:endParaRPr lang="it-IT"/>
        </a:p>
      </dgm:t>
    </dgm:pt>
    <dgm:pt modelId="{4358D9FB-3E52-430E-8E76-BB146019FABA}">
      <dgm:prSet/>
      <dgm:spPr/>
      <dgm:t>
        <a:bodyPr/>
        <a:lstStyle/>
        <a:p>
          <a:r>
            <a:rPr lang="it-IT"/>
            <a:t>MESE</a:t>
          </a:r>
        </a:p>
      </dgm:t>
    </dgm:pt>
    <dgm:pt modelId="{613FE4AA-7DEA-47D7-8EED-09052A6FB35E}" type="parTrans" cxnId="{5E7C71FB-D008-413A-9D49-23D0E57C4627}">
      <dgm:prSet/>
      <dgm:spPr/>
      <dgm:t>
        <a:bodyPr/>
        <a:lstStyle/>
        <a:p>
          <a:endParaRPr lang="it-IT"/>
        </a:p>
      </dgm:t>
    </dgm:pt>
    <dgm:pt modelId="{A951B5C8-4745-4A28-B7F7-7FA369EF402B}" type="sibTrans" cxnId="{5E7C71FB-D008-413A-9D49-23D0E57C4627}">
      <dgm:prSet/>
      <dgm:spPr/>
      <dgm:t>
        <a:bodyPr/>
        <a:lstStyle/>
        <a:p>
          <a:endParaRPr lang="it-IT"/>
        </a:p>
      </dgm:t>
    </dgm:pt>
    <dgm:pt modelId="{AD5F1C0E-3478-4939-B5D7-6067C5BDF432}">
      <dgm:prSet/>
      <dgm:spPr/>
      <dgm:t>
        <a:bodyPr/>
        <a:lstStyle/>
        <a:p>
          <a:r>
            <a:rPr lang="it-IT"/>
            <a:t>OGGI</a:t>
          </a:r>
        </a:p>
      </dgm:t>
    </dgm:pt>
    <dgm:pt modelId="{4998F52C-428D-4B95-8FF1-911AC8BC8975}" type="parTrans" cxnId="{B51E06EB-7660-4E83-B80D-ADDF23B75B41}">
      <dgm:prSet/>
      <dgm:spPr/>
      <dgm:t>
        <a:bodyPr/>
        <a:lstStyle/>
        <a:p>
          <a:endParaRPr lang="it-IT"/>
        </a:p>
      </dgm:t>
    </dgm:pt>
    <dgm:pt modelId="{B0606701-9EA8-49D5-A408-D0866768E9A2}" type="sibTrans" cxnId="{B51E06EB-7660-4E83-B80D-ADDF23B75B41}">
      <dgm:prSet/>
      <dgm:spPr/>
      <dgm:t>
        <a:bodyPr/>
        <a:lstStyle/>
        <a:p>
          <a:endParaRPr lang="it-IT"/>
        </a:p>
      </dgm:t>
    </dgm:pt>
    <dgm:pt modelId="{BDCD1F2B-4126-47BC-B741-38DC0E9B9CDF}">
      <dgm:prSet/>
      <dgm:spPr/>
      <dgm:t>
        <a:bodyPr/>
        <a:lstStyle/>
        <a:p>
          <a:r>
            <a:rPr lang="it-IT"/>
            <a:t>ORARIO</a:t>
          </a:r>
        </a:p>
      </dgm:t>
    </dgm:pt>
    <dgm:pt modelId="{EF65B821-FCE1-4307-BEA6-67B7117ED745}" type="parTrans" cxnId="{28A9C516-3234-4EC2-81CF-53BD3C8E4D99}">
      <dgm:prSet/>
      <dgm:spPr/>
      <dgm:t>
        <a:bodyPr/>
        <a:lstStyle/>
        <a:p>
          <a:endParaRPr lang="it-IT"/>
        </a:p>
      </dgm:t>
    </dgm:pt>
    <dgm:pt modelId="{A02F5993-1C69-4B92-A955-C5BA9F93BB49}" type="sibTrans" cxnId="{28A9C516-3234-4EC2-81CF-53BD3C8E4D99}">
      <dgm:prSet/>
      <dgm:spPr/>
      <dgm:t>
        <a:bodyPr/>
        <a:lstStyle/>
        <a:p>
          <a:endParaRPr lang="it-IT"/>
        </a:p>
      </dgm:t>
    </dgm:pt>
    <dgm:pt modelId="{34532319-5E0E-4C4A-AA43-9B44AA593E6B}" type="pres">
      <dgm:prSet presAssocID="{31482524-1251-4944-A23A-0A009FF545E5}" presName="diagram" presStyleCnt="0">
        <dgm:presLayoutVars>
          <dgm:dir/>
          <dgm:resizeHandles val="exact"/>
        </dgm:presLayoutVars>
      </dgm:prSet>
      <dgm:spPr/>
    </dgm:pt>
    <dgm:pt modelId="{A20FDDD2-EAB4-4128-928F-F52B089FBBD3}" type="pres">
      <dgm:prSet presAssocID="{DFA91561-78DF-4218-A2A4-467278AC30F4}" presName="node" presStyleLbl="node1" presStyleIdx="0" presStyleCnt="7">
        <dgm:presLayoutVars>
          <dgm:bulletEnabled val="1"/>
        </dgm:presLayoutVars>
      </dgm:prSet>
      <dgm:spPr/>
    </dgm:pt>
    <dgm:pt modelId="{9722A885-FF5F-4C52-AD2D-DFA8B4B665AC}" type="pres">
      <dgm:prSet presAssocID="{7DE8A6B2-E693-4771-AA93-866EA5E8F1AD}" presName="sibTrans" presStyleCnt="0"/>
      <dgm:spPr/>
    </dgm:pt>
    <dgm:pt modelId="{26A22064-760B-4173-B6B1-126AD39C46D2}" type="pres">
      <dgm:prSet presAssocID="{655A209A-FF19-4F76-BEB6-7295E1517910}" presName="node" presStyleLbl="node1" presStyleIdx="1" presStyleCnt="7">
        <dgm:presLayoutVars>
          <dgm:bulletEnabled val="1"/>
        </dgm:presLayoutVars>
      </dgm:prSet>
      <dgm:spPr/>
    </dgm:pt>
    <dgm:pt modelId="{4D9B8229-A95D-471E-A6AC-867ADA87EAB0}" type="pres">
      <dgm:prSet presAssocID="{F94AE89D-D8BD-4C1B-91E3-F14DAF547A90}" presName="sibTrans" presStyleCnt="0"/>
      <dgm:spPr/>
    </dgm:pt>
    <dgm:pt modelId="{C967504E-CD53-40D7-9942-59711FB2338F}" type="pres">
      <dgm:prSet presAssocID="{F745C3E2-C116-4292-8B8C-DB348EF77596}" presName="node" presStyleLbl="node1" presStyleIdx="2" presStyleCnt="7">
        <dgm:presLayoutVars>
          <dgm:bulletEnabled val="1"/>
        </dgm:presLayoutVars>
      </dgm:prSet>
      <dgm:spPr/>
    </dgm:pt>
    <dgm:pt modelId="{FE09D887-0ACB-4991-B9D3-47EE68D37F59}" type="pres">
      <dgm:prSet presAssocID="{8B0C4AB4-4871-4602-8C9F-2EDDE07DC6F1}" presName="sibTrans" presStyleCnt="0"/>
      <dgm:spPr/>
    </dgm:pt>
    <dgm:pt modelId="{756FC032-1244-49CF-ADE6-6127DCAFFA36}" type="pres">
      <dgm:prSet presAssocID="{57FC69EA-DF5D-497D-8332-DC78B0DFE9DA}" presName="node" presStyleLbl="node1" presStyleIdx="3" presStyleCnt="7">
        <dgm:presLayoutVars>
          <dgm:bulletEnabled val="1"/>
        </dgm:presLayoutVars>
      </dgm:prSet>
      <dgm:spPr/>
    </dgm:pt>
    <dgm:pt modelId="{9E409922-2663-4B77-9D37-09D423945847}" type="pres">
      <dgm:prSet presAssocID="{7F35803B-D4B2-4684-8090-5A9891BBE3D6}" presName="sibTrans" presStyleCnt="0"/>
      <dgm:spPr/>
    </dgm:pt>
    <dgm:pt modelId="{F00B951F-C780-4D54-99B2-276A2ED5B9FC}" type="pres">
      <dgm:prSet presAssocID="{4358D9FB-3E52-430E-8E76-BB146019FABA}" presName="node" presStyleLbl="node1" presStyleIdx="4" presStyleCnt="7">
        <dgm:presLayoutVars>
          <dgm:bulletEnabled val="1"/>
        </dgm:presLayoutVars>
      </dgm:prSet>
      <dgm:spPr/>
    </dgm:pt>
    <dgm:pt modelId="{560204CC-BD59-495D-9ACE-C5B11169404A}" type="pres">
      <dgm:prSet presAssocID="{A951B5C8-4745-4A28-B7F7-7FA369EF402B}" presName="sibTrans" presStyleCnt="0"/>
      <dgm:spPr/>
    </dgm:pt>
    <dgm:pt modelId="{B95292F0-5545-44D4-9402-DE4610186049}" type="pres">
      <dgm:prSet presAssocID="{AD5F1C0E-3478-4939-B5D7-6067C5BDF432}" presName="node" presStyleLbl="node1" presStyleIdx="5" presStyleCnt="7">
        <dgm:presLayoutVars>
          <dgm:bulletEnabled val="1"/>
        </dgm:presLayoutVars>
      </dgm:prSet>
      <dgm:spPr/>
    </dgm:pt>
    <dgm:pt modelId="{FACB10C6-5B4B-4078-8284-815C0BED5160}" type="pres">
      <dgm:prSet presAssocID="{B0606701-9EA8-49D5-A408-D0866768E9A2}" presName="sibTrans" presStyleCnt="0"/>
      <dgm:spPr/>
    </dgm:pt>
    <dgm:pt modelId="{5C532F5F-D217-44A2-86C0-B7D849B46C06}" type="pres">
      <dgm:prSet presAssocID="{BDCD1F2B-4126-47BC-B741-38DC0E9B9CDF}" presName="node" presStyleLbl="node1" presStyleIdx="6" presStyleCnt="7">
        <dgm:presLayoutVars>
          <dgm:bulletEnabled val="1"/>
        </dgm:presLayoutVars>
      </dgm:prSet>
      <dgm:spPr/>
    </dgm:pt>
  </dgm:ptLst>
  <dgm:cxnLst>
    <dgm:cxn modelId="{9D8BA107-33B1-4BA5-8775-CE0EE67A34C0}" type="presOf" srcId="{31482524-1251-4944-A23A-0A009FF545E5}" destId="{34532319-5E0E-4C4A-AA43-9B44AA593E6B}" srcOrd="0" destOrd="0" presId="urn:microsoft.com/office/officeart/2005/8/layout/default"/>
    <dgm:cxn modelId="{28A9C516-3234-4EC2-81CF-53BD3C8E4D99}" srcId="{31482524-1251-4944-A23A-0A009FF545E5}" destId="{BDCD1F2B-4126-47BC-B741-38DC0E9B9CDF}" srcOrd="6" destOrd="0" parTransId="{EF65B821-FCE1-4307-BEA6-67B7117ED745}" sibTransId="{A02F5993-1C69-4B92-A955-C5BA9F93BB49}"/>
    <dgm:cxn modelId="{127B6D27-FD0B-433F-8463-F1056680DABA}" type="presOf" srcId="{DFA91561-78DF-4218-A2A4-467278AC30F4}" destId="{A20FDDD2-EAB4-4128-928F-F52B089FBBD3}" srcOrd="0" destOrd="0" presId="urn:microsoft.com/office/officeart/2005/8/layout/default"/>
    <dgm:cxn modelId="{536F665B-FE93-42C0-95C8-2EB007214CF4}" type="presOf" srcId="{AD5F1C0E-3478-4939-B5D7-6067C5BDF432}" destId="{B95292F0-5545-44D4-9402-DE4610186049}" srcOrd="0" destOrd="0" presId="urn:microsoft.com/office/officeart/2005/8/layout/default"/>
    <dgm:cxn modelId="{9F800D4C-E8FD-4828-87EF-4E8CB7576AA9}" srcId="{31482524-1251-4944-A23A-0A009FF545E5}" destId="{DFA91561-78DF-4218-A2A4-467278AC30F4}" srcOrd="0" destOrd="0" parTransId="{8AE92340-440D-44D7-A167-A1CBC6B8989A}" sibTransId="{7DE8A6B2-E693-4771-AA93-866EA5E8F1AD}"/>
    <dgm:cxn modelId="{18AFB08F-0993-4946-B49E-8F85C81564DD}" type="presOf" srcId="{655A209A-FF19-4F76-BEB6-7295E1517910}" destId="{26A22064-760B-4173-B6B1-126AD39C46D2}" srcOrd="0" destOrd="0" presId="urn:microsoft.com/office/officeart/2005/8/layout/default"/>
    <dgm:cxn modelId="{85B4199E-969B-4E48-AC7F-48787AB968F3}" type="presOf" srcId="{F745C3E2-C116-4292-8B8C-DB348EF77596}" destId="{C967504E-CD53-40D7-9942-59711FB2338F}" srcOrd="0" destOrd="0" presId="urn:microsoft.com/office/officeart/2005/8/layout/default"/>
    <dgm:cxn modelId="{2F4340B1-8C7A-452A-BF51-AEBF29B7D51E}" srcId="{31482524-1251-4944-A23A-0A009FF545E5}" destId="{57FC69EA-DF5D-497D-8332-DC78B0DFE9DA}" srcOrd="3" destOrd="0" parTransId="{B0E1A986-BF34-472A-B691-B9910DEF0A2B}" sibTransId="{7F35803B-D4B2-4684-8090-5A9891BBE3D6}"/>
    <dgm:cxn modelId="{A9F43CC1-7974-4F60-B838-0AE789EB26C7}" type="presOf" srcId="{BDCD1F2B-4126-47BC-B741-38DC0E9B9CDF}" destId="{5C532F5F-D217-44A2-86C0-B7D849B46C06}" srcOrd="0" destOrd="0" presId="urn:microsoft.com/office/officeart/2005/8/layout/default"/>
    <dgm:cxn modelId="{5DA58DCF-56AF-48FC-BB46-084547E5DF25}" srcId="{31482524-1251-4944-A23A-0A009FF545E5}" destId="{655A209A-FF19-4F76-BEB6-7295E1517910}" srcOrd="1" destOrd="0" parTransId="{058BF30F-F0BF-4E7E-B2D6-E4637A385B4F}" sibTransId="{F94AE89D-D8BD-4C1B-91E3-F14DAF547A90}"/>
    <dgm:cxn modelId="{AE08BBDB-739A-4352-8584-5F2C59614573}" type="presOf" srcId="{57FC69EA-DF5D-497D-8332-DC78B0DFE9DA}" destId="{756FC032-1244-49CF-ADE6-6127DCAFFA36}" srcOrd="0" destOrd="0" presId="urn:microsoft.com/office/officeart/2005/8/layout/default"/>
    <dgm:cxn modelId="{82E6E9DB-042A-4B4B-9EAD-49CE83A3D981}" type="presOf" srcId="{4358D9FB-3E52-430E-8E76-BB146019FABA}" destId="{F00B951F-C780-4D54-99B2-276A2ED5B9FC}" srcOrd="0" destOrd="0" presId="urn:microsoft.com/office/officeart/2005/8/layout/default"/>
    <dgm:cxn modelId="{B51E06EB-7660-4E83-B80D-ADDF23B75B41}" srcId="{31482524-1251-4944-A23A-0A009FF545E5}" destId="{AD5F1C0E-3478-4939-B5D7-6067C5BDF432}" srcOrd="5" destOrd="0" parTransId="{4998F52C-428D-4B95-8FF1-911AC8BC8975}" sibTransId="{B0606701-9EA8-49D5-A408-D0866768E9A2}"/>
    <dgm:cxn modelId="{75740BF3-054E-4DAE-AA35-2DA0A8C6FFAD}" srcId="{31482524-1251-4944-A23A-0A009FF545E5}" destId="{F745C3E2-C116-4292-8B8C-DB348EF77596}" srcOrd="2" destOrd="0" parTransId="{845CAF48-3D3F-4216-B4C6-F959915EFF97}" sibTransId="{8B0C4AB4-4871-4602-8C9F-2EDDE07DC6F1}"/>
    <dgm:cxn modelId="{5E7C71FB-D008-413A-9D49-23D0E57C4627}" srcId="{31482524-1251-4944-A23A-0A009FF545E5}" destId="{4358D9FB-3E52-430E-8E76-BB146019FABA}" srcOrd="4" destOrd="0" parTransId="{613FE4AA-7DEA-47D7-8EED-09052A6FB35E}" sibTransId="{A951B5C8-4745-4A28-B7F7-7FA369EF402B}"/>
    <dgm:cxn modelId="{AB609F48-EDE3-4403-8FB0-8AF411AB0C89}" type="presParOf" srcId="{34532319-5E0E-4C4A-AA43-9B44AA593E6B}" destId="{A20FDDD2-EAB4-4128-928F-F52B089FBBD3}" srcOrd="0" destOrd="0" presId="urn:microsoft.com/office/officeart/2005/8/layout/default"/>
    <dgm:cxn modelId="{2ECC5FDE-504D-451C-84CD-2170C44F20DA}" type="presParOf" srcId="{34532319-5E0E-4C4A-AA43-9B44AA593E6B}" destId="{9722A885-FF5F-4C52-AD2D-DFA8B4B665AC}" srcOrd="1" destOrd="0" presId="urn:microsoft.com/office/officeart/2005/8/layout/default"/>
    <dgm:cxn modelId="{8203DD73-0822-4014-8322-9C7F92DF5CA3}" type="presParOf" srcId="{34532319-5E0E-4C4A-AA43-9B44AA593E6B}" destId="{26A22064-760B-4173-B6B1-126AD39C46D2}" srcOrd="2" destOrd="0" presId="urn:microsoft.com/office/officeart/2005/8/layout/default"/>
    <dgm:cxn modelId="{7DF488B3-1A29-4D84-9B00-77FF8C961B68}" type="presParOf" srcId="{34532319-5E0E-4C4A-AA43-9B44AA593E6B}" destId="{4D9B8229-A95D-471E-A6AC-867ADA87EAB0}" srcOrd="3" destOrd="0" presId="urn:microsoft.com/office/officeart/2005/8/layout/default"/>
    <dgm:cxn modelId="{81A312E2-262E-4890-AC65-4ABB256F7741}" type="presParOf" srcId="{34532319-5E0E-4C4A-AA43-9B44AA593E6B}" destId="{C967504E-CD53-40D7-9942-59711FB2338F}" srcOrd="4" destOrd="0" presId="urn:microsoft.com/office/officeart/2005/8/layout/default"/>
    <dgm:cxn modelId="{0AC9C7FE-BBA0-4549-929B-C2007EE85134}" type="presParOf" srcId="{34532319-5E0E-4C4A-AA43-9B44AA593E6B}" destId="{FE09D887-0ACB-4991-B9D3-47EE68D37F59}" srcOrd="5" destOrd="0" presId="urn:microsoft.com/office/officeart/2005/8/layout/default"/>
    <dgm:cxn modelId="{D0B9D74B-8BE4-4671-A529-850DC7695DAF}" type="presParOf" srcId="{34532319-5E0E-4C4A-AA43-9B44AA593E6B}" destId="{756FC032-1244-49CF-ADE6-6127DCAFFA36}" srcOrd="6" destOrd="0" presId="urn:microsoft.com/office/officeart/2005/8/layout/default"/>
    <dgm:cxn modelId="{67A2E415-957C-45A7-8A69-C03F8172F2CC}" type="presParOf" srcId="{34532319-5E0E-4C4A-AA43-9B44AA593E6B}" destId="{9E409922-2663-4B77-9D37-09D423945847}" srcOrd="7" destOrd="0" presId="urn:microsoft.com/office/officeart/2005/8/layout/default"/>
    <dgm:cxn modelId="{086EEAB1-2305-42FD-8D54-2E61D4964404}" type="presParOf" srcId="{34532319-5E0E-4C4A-AA43-9B44AA593E6B}" destId="{F00B951F-C780-4D54-99B2-276A2ED5B9FC}" srcOrd="8" destOrd="0" presId="urn:microsoft.com/office/officeart/2005/8/layout/default"/>
    <dgm:cxn modelId="{C302B853-9A30-4902-A91B-A338A86DC673}" type="presParOf" srcId="{34532319-5E0E-4C4A-AA43-9B44AA593E6B}" destId="{560204CC-BD59-495D-9ACE-C5B11169404A}" srcOrd="9" destOrd="0" presId="urn:microsoft.com/office/officeart/2005/8/layout/default"/>
    <dgm:cxn modelId="{638EED59-BF81-40F7-9AAE-6EB6F43EBB65}" type="presParOf" srcId="{34532319-5E0E-4C4A-AA43-9B44AA593E6B}" destId="{B95292F0-5545-44D4-9402-DE4610186049}" srcOrd="10" destOrd="0" presId="urn:microsoft.com/office/officeart/2005/8/layout/default"/>
    <dgm:cxn modelId="{0D6C6EAE-2028-4F2C-A0C9-5AC7685A62BA}" type="presParOf" srcId="{34532319-5E0E-4C4A-AA43-9B44AA593E6B}" destId="{FACB10C6-5B4B-4078-8284-815C0BED5160}" srcOrd="11" destOrd="0" presId="urn:microsoft.com/office/officeart/2005/8/layout/default"/>
    <dgm:cxn modelId="{E26DE04D-8ED3-4E9F-B55B-0AD48C38F3D1}" type="presParOf" srcId="{34532319-5E0E-4C4A-AA43-9B44AA593E6B}" destId="{5C532F5F-D217-44A2-86C0-B7D849B46C06}"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DE65BDFD-89E5-46C7-A2D3-7E9E60D0519A}" type="doc">
      <dgm:prSet loTypeId="urn:microsoft.com/office/officeart/2005/8/layout/default" loCatId="list" qsTypeId="urn:microsoft.com/office/officeart/2005/8/quickstyle/simple1" qsCatId="simple" csTypeId="urn:microsoft.com/office/officeart/2005/8/colors/accent0_1" csCatId="mainScheme"/>
      <dgm:spPr/>
      <dgm:t>
        <a:bodyPr/>
        <a:lstStyle/>
        <a:p>
          <a:endParaRPr lang="it-IT"/>
        </a:p>
      </dgm:t>
    </dgm:pt>
    <dgm:pt modelId="{A2C4BD3C-B34B-4BA6-A044-FB4815370CE4}">
      <dgm:prSet/>
      <dgm:spPr/>
      <dgm:t>
        <a:bodyPr/>
        <a:lstStyle/>
        <a:p>
          <a:r>
            <a:rPr lang="it-IT"/>
            <a:t>SOMMA.SE</a:t>
          </a:r>
        </a:p>
      </dgm:t>
    </dgm:pt>
    <dgm:pt modelId="{3F47F8DE-752A-4A60-8B1C-8491DF349801}" type="parTrans" cxnId="{E4FA6C22-450F-4898-97B8-A6CC36C9E7D3}">
      <dgm:prSet/>
      <dgm:spPr/>
      <dgm:t>
        <a:bodyPr/>
        <a:lstStyle/>
        <a:p>
          <a:endParaRPr lang="it-IT"/>
        </a:p>
      </dgm:t>
    </dgm:pt>
    <dgm:pt modelId="{14A05350-ED24-440A-8A62-E4B3E2B18F24}" type="sibTrans" cxnId="{E4FA6C22-450F-4898-97B8-A6CC36C9E7D3}">
      <dgm:prSet/>
      <dgm:spPr/>
      <dgm:t>
        <a:bodyPr/>
        <a:lstStyle/>
        <a:p>
          <a:endParaRPr lang="it-IT"/>
        </a:p>
      </dgm:t>
    </dgm:pt>
    <dgm:pt modelId="{9C3870E9-80F7-47B1-B575-DDF65A74A3C4}">
      <dgm:prSet/>
      <dgm:spPr/>
      <dgm:t>
        <a:bodyPr/>
        <a:lstStyle/>
        <a:p>
          <a:r>
            <a:rPr lang="it-IT"/>
            <a:t>SOMMA.PIU'.SE</a:t>
          </a:r>
        </a:p>
      </dgm:t>
    </dgm:pt>
    <dgm:pt modelId="{F1106C01-9D09-43EB-A66E-8B0A93798246}" type="parTrans" cxnId="{0CF44648-4EA8-4E3E-B1F5-6BBBE8B7446C}">
      <dgm:prSet/>
      <dgm:spPr/>
      <dgm:t>
        <a:bodyPr/>
        <a:lstStyle/>
        <a:p>
          <a:endParaRPr lang="it-IT"/>
        </a:p>
      </dgm:t>
    </dgm:pt>
    <dgm:pt modelId="{EAF8A912-F72C-46EC-AB7B-B7FBEFD9470D}" type="sibTrans" cxnId="{0CF44648-4EA8-4E3E-B1F5-6BBBE8B7446C}">
      <dgm:prSet/>
      <dgm:spPr/>
      <dgm:t>
        <a:bodyPr/>
        <a:lstStyle/>
        <a:p>
          <a:endParaRPr lang="it-IT"/>
        </a:p>
      </dgm:t>
    </dgm:pt>
    <dgm:pt modelId="{EBCA12ED-AE44-4500-9439-EA911808A4E1}">
      <dgm:prSet/>
      <dgm:spPr/>
      <dgm:t>
        <a:bodyPr/>
        <a:lstStyle/>
        <a:p>
          <a:r>
            <a:rPr lang="it-IT"/>
            <a:t>SUBTOTALE</a:t>
          </a:r>
        </a:p>
      </dgm:t>
    </dgm:pt>
    <dgm:pt modelId="{E8E8F76D-2431-4D81-8DCC-7B68AFDECA79}" type="parTrans" cxnId="{20D7720D-D5D9-4610-8A78-3F3A36C9F1DD}">
      <dgm:prSet/>
      <dgm:spPr/>
      <dgm:t>
        <a:bodyPr/>
        <a:lstStyle/>
        <a:p>
          <a:endParaRPr lang="it-IT"/>
        </a:p>
      </dgm:t>
    </dgm:pt>
    <dgm:pt modelId="{C2A53ADA-885C-4E22-9679-675562A955A7}" type="sibTrans" cxnId="{20D7720D-D5D9-4610-8A78-3F3A36C9F1DD}">
      <dgm:prSet/>
      <dgm:spPr/>
      <dgm:t>
        <a:bodyPr/>
        <a:lstStyle/>
        <a:p>
          <a:endParaRPr lang="it-IT"/>
        </a:p>
      </dgm:t>
    </dgm:pt>
    <dgm:pt modelId="{BE8E6DD9-E083-4A74-86A7-2188CE73A5B6}" type="pres">
      <dgm:prSet presAssocID="{DE65BDFD-89E5-46C7-A2D3-7E9E60D0519A}" presName="diagram" presStyleCnt="0">
        <dgm:presLayoutVars>
          <dgm:dir/>
          <dgm:resizeHandles val="exact"/>
        </dgm:presLayoutVars>
      </dgm:prSet>
      <dgm:spPr/>
    </dgm:pt>
    <dgm:pt modelId="{2104E451-5A8D-4536-8D83-3E8CD3EBA6E6}" type="pres">
      <dgm:prSet presAssocID="{A2C4BD3C-B34B-4BA6-A044-FB4815370CE4}" presName="node" presStyleLbl="node1" presStyleIdx="0" presStyleCnt="3">
        <dgm:presLayoutVars>
          <dgm:bulletEnabled val="1"/>
        </dgm:presLayoutVars>
      </dgm:prSet>
      <dgm:spPr/>
    </dgm:pt>
    <dgm:pt modelId="{D349C4AB-47A4-44DE-9599-5014B9E687B3}" type="pres">
      <dgm:prSet presAssocID="{14A05350-ED24-440A-8A62-E4B3E2B18F24}" presName="sibTrans" presStyleCnt="0"/>
      <dgm:spPr/>
    </dgm:pt>
    <dgm:pt modelId="{6F5BA2E9-EB59-4757-9023-38EBCF12C12E}" type="pres">
      <dgm:prSet presAssocID="{9C3870E9-80F7-47B1-B575-DDF65A74A3C4}" presName="node" presStyleLbl="node1" presStyleIdx="1" presStyleCnt="3">
        <dgm:presLayoutVars>
          <dgm:bulletEnabled val="1"/>
        </dgm:presLayoutVars>
      </dgm:prSet>
      <dgm:spPr/>
    </dgm:pt>
    <dgm:pt modelId="{EA97314E-F75E-4BF0-91C5-7E415A96BC7E}" type="pres">
      <dgm:prSet presAssocID="{EAF8A912-F72C-46EC-AB7B-B7FBEFD9470D}" presName="sibTrans" presStyleCnt="0"/>
      <dgm:spPr/>
    </dgm:pt>
    <dgm:pt modelId="{22F435B6-C764-4A4E-8CA9-D247D2C33BDD}" type="pres">
      <dgm:prSet presAssocID="{EBCA12ED-AE44-4500-9439-EA911808A4E1}" presName="node" presStyleLbl="node1" presStyleIdx="2" presStyleCnt="3">
        <dgm:presLayoutVars>
          <dgm:bulletEnabled val="1"/>
        </dgm:presLayoutVars>
      </dgm:prSet>
      <dgm:spPr/>
    </dgm:pt>
  </dgm:ptLst>
  <dgm:cxnLst>
    <dgm:cxn modelId="{20D7720D-D5D9-4610-8A78-3F3A36C9F1DD}" srcId="{DE65BDFD-89E5-46C7-A2D3-7E9E60D0519A}" destId="{EBCA12ED-AE44-4500-9439-EA911808A4E1}" srcOrd="2" destOrd="0" parTransId="{E8E8F76D-2431-4D81-8DCC-7B68AFDECA79}" sibTransId="{C2A53ADA-885C-4E22-9679-675562A955A7}"/>
    <dgm:cxn modelId="{E4FA6C22-450F-4898-97B8-A6CC36C9E7D3}" srcId="{DE65BDFD-89E5-46C7-A2D3-7E9E60D0519A}" destId="{A2C4BD3C-B34B-4BA6-A044-FB4815370CE4}" srcOrd="0" destOrd="0" parTransId="{3F47F8DE-752A-4A60-8B1C-8491DF349801}" sibTransId="{14A05350-ED24-440A-8A62-E4B3E2B18F24}"/>
    <dgm:cxn modelId="{0CF44648-4EA8-4E3E-B1F5-6BBBE8B7446C}" srcId="{DE65BDFD-89E5-46C7-A2D3-7E9E60D0519A}" destId="{9C3870E9-80F7-47B1-B575-DDF65A74A3C4}" srcOrd="1" destOrd="0" parTransId="{F1106C01-9D09-43EB-A66E-8B0A93798246}" sibTransId="{EAF8A912-F72C-46EC-AB7B-B7FBEFD9470D}"/>
    <dgm:cxn modelId="{28701478-1261-43D5-85C2-4E2FF9B1F3CB}" type="presOf" srcId="{A2C4BD3C-B34B-4BA6-A044-FB4815370CE4}" destId="{2104E451-5A8D-4536-8D83-3E8CD3EBA6E6}" srcOrd="0" destOrd="0" presId="urn:microsoft.com/office/officeart/2005/8/layout/default"/>
    <dgm:cxn modelId="{4293C082-9C8B-4692-B878-C489C28302DA}" type="presOf" srcId="{9C3870E9-80F7-47B1-B575-DDF65A74A3C4}" destId="{6F5BA2E9-EB59-4757-9023-38EBCF12C12E}" srcOrd="0" destOrd="0" presId="urn:microsoft.com/office/officeart/2005/8/layout/default"/>
    <dgm:cxn modelId="{85BD8CB7-E3E6-40E8-A6FE-C23923641F3D}" type="presOf" srcId="{EBCA12ED-AE44-4500-9439-EA911808A4E1}" destId="{22F435B6-C764-4A4E-8CA9-D247D2C33BDD}" srcOrd="0" destOrd="0" presId="urn:microsoft.com/office/officeart/2005/8/layout/default"/>
    <dgm:cxn modelId="{780D44FD-B54C-48DF-8831-C8980710FBF5}" type="presOf" srcId="{DE65BDFD-89E5-46C7-A2D3-7E9E60D0519A}" destId="{BE8E6DD9-E083-4A74-86A7-2188CE73A5B6}" srcOrd="0" destOrd="0" presId="urn:microsoft.com/office/officeart/2005/8/layout/default"/>
    <dgm:cxn modelId="{795587DE-E4C7-41C1-9F49-419566A12EEE}" type="presParOf" srcId="{BE8E6DD9-E083-4A74-86A7-2188CE73A5B6}" destId="{2104E451-5A8D-4536-8D83-3E8CD3EBA6E6}" srcOrd="0" destOrd="0" presId="urn:microsoft.com/office/officeart/2005/8/layout/default"/>
    <dgm:cxn modelId="{50902F33-75EE-4D3B-9F76-55641B81FD03}" type="presParOf" srcId="{BE8E6DD9-E083-4A74-86A7-2188CE73A5B6}" destId="{D349C4AB-47A4-44DE-9599-5014B9E687B3}" srcOrd="1" destOrd="0" presId="urn:microsoft.com/office/officeart/2005/8/layout/default"/>
    <dgm:cxn modelId="{957E588B-9F62-4BFC-B320-E8A4CB3C2852}" type="presParOf" srcId="{BE8E6DD9-E083-4A74-86A7-2188CE73A5B6}" destId="{6F5BA2E9-EB59-4757-9023-38EBCF12C12E}" srcOrd="2" destOrd="0" presId="urn:microsoft.com/office/officeart/2005/8/layout/default"/>
    <dgm:cxn modelId="{097D7149-5A69-4973-A454-8921A56F164B}" type="presParOf" srcId="{BE8E6DD9-E083-4A74-86A7-2188CE73A5B6}" destId="{EA97314E-F75E-4BF0-91C5-7E415A96BC7E}" srcOrd="3" destOrd="0" presId="urn:microsoft.com/office/officeart/2005/8/layout/default"/>
    <dgm:cxn modelId="{24AF9986-FE9D-477E-8339-5F389E4CFF61}" type="presParOf" srcId="{BE8E6DD9-E083-4A74-86A7-2188CE73A5B6}" destId="{22F435B6-C764-4A4E-8CA9-D247D2C33BDD}"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B1F39DFF-FE54-4C3B-8DCE-082A0911D70C}" type="doc">
      <dgm:prSet loTypeId="urn:microsoft.com/office/officeart/2005/8/layout/default" loCatId="list" qsTypeId="urn:microsoft.com/office/officeart/2005/8/quickstyle/simple1" qsCatId="simple" csTypeId="urn:microsoft.com/office/officeart/2005/8/colors/accent0_1" csCatId="mainScheme"/>
      <dgm:spPr/>
      <dgm:t>
        <a:bodyPr/>
        <a:lstStyle/>
        <a:p>
          <a:endParaRPr lang="it-IT"/>
        </a:p>
      </dgm:t>
    </dgm:pt>
    <dgm:pt modelId="{E15159BC-255E-4909-A2DD-4A77C9B9DB7F}">
      <dgm:prSet/>
      <dgm:spPr/>
      <dgm:t>
        <a:bodyPr/>
        <a:lstStyle/>
        <a:p>
          <a:r>
            <a:rPr lang="it-IT"/>
            <a:t>CONTA.SE</a:t>
          </a:r>
        </a:p>
      </dgm:t>
    </dgm:pt>
    <dgm:pt modelId="{FAFD19CD-D7F1-49DB-BEE7-E1AC17A36995}" type="parTrans" cxnId="{C7BE6D63-A788-4F77-A35A-6A1E98AC951E}">
      <dgm:prSet/>
      <dgm:spPr/>
      <dgm:t>
        <a:bodyPr/>
        <a:lstStyle/>
        <a:p>
          <a:endParaRPr lang="it-IT"/>
        </a:p>
      </dgm:t>
    </dgm:pt>
    <dgm:pt modelId="{4902616A-646B-4F81-9178-918E840F2635}" type="sibTrans" cxnId="{C7BE6D63-A788-4F77-A35A-6A1E98AC951E}">
      <dgm:prSet/>
      <dgm:spPr/>
      <dgm:t>
        <a:bodyPr/>
        <a:lstStyle/>
        <a:p>
          <a:endParaRPr lang="it-IT"/>
        </a:p>
      </dgm:t>
    </dgm:pt>
    <dgm:pt modelId="{ED3D7564-2944-462D-A903-16FC5D4E61EB}">
      <dgm:prSet/>
      <dgm:spPr/>
      <dgm:t>
        <a:bodyPr/>
        <a:lstStyle/>
        <a:p>
          <a:r>
            <a:rPr lang="it-IT"/>
            <a:t>CONTA.PIU'.SE</a:t>
          </a:r>
        </a:p>
      </dgm:t>
    </dgm:pt>
    <dgm:pt modelId="{5DB0B122-5805-42BB-9023-FC5FBFF74D8E}" type="parTrans" cxnId="{AF7385C6-5F94-4C94-BF71-D8379EED579B}">
      <dgm:prSet/>
      <dgm:spPr/>
      <dgm:t>
        <a:bodyPr/>
        <a:lstStyle/>
        <a:p>
          <a:endParaRPr lang="it-IT"/>
        </a:p>
      </dgm:t>
    </dgm:pt>
    <dgm:pt modelId="{3A265A50-9B6C-4866-8232-759C7719EA1F}" type="sibTrans" cxnId="{AF7385C6-5F94-4C94-BF71-D8379EED579B}">
      <dgm:prSet/>
      <dgm:spPr/>
      <dgm:t>
        <a:bodyPr/>
        <a:lstStyle/>
        <a:p>
          <a:endParaRPr lang="it-IT"/>
        </a:p>
      </dgm:t>
    </dgm:pt>
    <dgm:pt modelId="{EB23D512-BA06-48D2-98ED-3B6C2FEED32D}">
      <dgm:prSet/>
      <dgm:spPr/>
      <dgm:t>
        <a:bodyPr/>
        <a:lstStyle/>
        <a:p>
          <a:r>
            <a:rPr lang="it-IT"/>
            <a:t>MEDIA.SE</a:t>
          </a:r>
        </a:p>
      </dgm:t>
    </dgm:pt>
    <dgm:pt modelId="{E2B6D4D8-D514-4EBA-BF24-8DFEEAAD7211}" type="parTrans" cxnId="{4C9B2904-5E23-4806-92B4-3D4D3C8B95C0}">
      <dgm:prSet/>
      <dgm:spPr/>
      <dgm:t>
        <a:bodyPr/>
        <a:lstStyle/>
        <a:p>
          <a:endParaRPr lang="it-IT"/>
        </a:p>
      </dgm:t>
    </dgm:pt>
    <dgm:pt modelId="{292B5EDF-2374-418E-8A48-0A03B774EBAA}" type="sibTrans" cxnId="{4C9B2904-5E23-4806-92B4-3D4D3C8B95C0}">
      <dgm:prSet/>
      <dgm:spPr/>
      <dgm:t>
        <a:bodyPr/>
        <a:lstStyle/>
        <a:p>
          <a:endParaRPr lang="it-IT"/>
        </a:p>
      </dgm:t>
    </dgm:pt>
    <dgm:pt modelId="{713DE630-FC95-459B-9043-9DA22561FAEA}">
      <dgm:prSet/>
      <dgm:spPr/>
      <dgm:t>
        <a:bodyPr/>
        <a:lstStyle/>
        <a:p>
          <a:r>
            <a:rPr lang="it-IT"/>
            <a:t>MEDIA.PIU'.SE</a:t>
          </a:r>
        </a:p>
      </dgm:t>
    </dgm:pt>
    <dgm:pt modelId="{F6CF6300-6C70-491D-9956-C77586150670}" type="parTrans" cxnId="{8CADEFFF-3031-4E82-92E7-7D46E1427750}">
      <dgm:prSet/>
      <dgm:spPr/>
      <dgm:t>
        <a:bodyPr/>
        <a:lstStyle/>
        <a:p>
          <a:endParaRPr lang="it-IT"/>
        </a:p>
      </dgm:t>
    </dgm:pt>
    <dgm:pt modelId="{9E5846A8-86D1-4311-983B-EF6BEE20504F}" type="sibTrans" cxnId="{8CADEFFF-3031-4E82-92E7-7D46E1427750}">
      <dgm:prSet/>
      <dgm:spPr/>
      <dgm:t>
        <a:bodyPr/>
        <a:lstStyle/>
        <a:p>
          <a:endParaRPr lang="it-IT"/>
        </a:p>
      </dgm:t>
    </dgm:pt>
    <dgm:pt modelId="{74BCCFCC-C8D9-4F3D-B53E-E8608FA30D7D}" type="pres">
      <dgm:prSet presAssocID="{B1F39DFF-FE54-4C3B-8DCE-082A0911D70C}" presName="diagram" presStyleCnt="0">
        <dgm:presLayoutVars>
          <dgm:dir/>
          <dgm:resizeHandles val="exact"/>
        </dgm:presLayoutVars>
      </dgm:prSet>
      <dgm:spPr/>
    </dgm:pt>
    <dgm:pt modelId="{23D7F380-2930-4EEB-BB19-97B319E2EF9B}" type="pres">
      <dgm:prSet presAssocID="{E15159BC-255E-4909-A2DD-4A77C9B9DB7F}" presName="node" presStyleLbl="node1" presStyleIdx="0" presStyleCnt="4">
        <dgm:presLayoutVars>
          <dgm:bulletEnabled val="1"/>
        </dgm:presLayoutVars>
      </dgm:prSet>
      <dgm:spPr/>
    </dgm:pt>
    <dgm:pt modelId="{4609F81D-FB9F-491B-B20F-DF469BE3F6E7}" type="pres">
      <dgm:prSet presAssocID="{4902616A-646B-4F81-9178-918E840F2635}" presName="sibTrans" presStyleCnt="0"/>
      <dgm:spPr/>
    </dgm:pt>
    <dgm:pt modelId="{F791B440-B50F-4852-B027-0C62C9FE52FE}" type="pres">
      <dgm:prSet presAssocID="{ED3D7564-2944-462D-A903-16FC5D4E61EB}" presName="node" presStyleLbl="node1" presStyleIdx="1" presStyleCnt="4">
        <dgm:presLayoutVars>
          <dgm:bulletEnabled val="1"/>
        </dgm:presLayoutVars>
      </dgm:prSet>
      <dgm:spPr/>
    </dgm:pt>
    <dgm:pt modelId="{5B0BD3A9-402D-4D7C-B86F-C735072890EC}" type="pres">
      <dgm:prSet presAssocID="{3A265A50-9B6C-4866-8232-759C7719EA1F}" presName="sibTrans" presStyleCnt="0"/>
      <dgm:spPr/>
    </dgm:pt>
    <dgm:pt modelId="{9E1729CF-A99C-4EA6-B52F-951005D08A83}" type="pres">
      <dgm:prSet presAssocID="{EB23D512-BA06-48D2-98ED-3B6C2FEED32D}" presName="node" presStyleLbl="node1" presStyleIdx="2" presStyleCnt="4">
        <dgm:presLayoutVars>
          <dgm:bulletEnabled val="1"/>
        </dgm:presLayoutVars>
      </dgm:prSet>
      <dgm:spPr/>
    </dgm:pt>
    <dgm:pt modelId="{863D3DC2-22E1-4E51-AF08-FCBA714602D6}" type="pres">
      <dgm:prSet presAssocID="{292B5EDF-2374-418E-8A48-0A03B774EBAA}" presName="sibTrans" presStyleCnt="0"/>
      <dgm:spPr/>
    </dgm:pt>
    <dgm:pt modelId="{94B2C54F-6246-417D-9F8A-168CE72F6981}" type="pres">
      <dgm:prSet presAssocID="{713DE630-FC95-459B-9043-9DA22561FAEA}" presName="node" presStyleLbl="node1" presStyleIdx="3" presStyleCnt="4">
        <dgm:presLayoutVars>
          <dgm:bulletEnabled val="1"/>
        </dgm:presLayoutVars>
      </dgm:prSet>
      <dgm:spPr/>
    </dgm:pt>
  </dgm:ptLst>
  <dgm:cxnLst>
    <dgm:cxn modelId="{4C9B2904-5E23-4806-92B4-3D4D3C8B95C0}" srcId="{B1F39DFF-FE54-4C3B-8DCE-082A0911D70C}" destId="{EB23D512-BA06-48D2-98ED-3B6C2FEED32D}" srcOrd="2" destOrd="0" parTransId="{E2B6D4D8-D514-4EBA-BF24-8DFEEAAD7211}" sibTransId="{292B5EDF-2374-418E-8A48-0A03B774EBAA}"/>
    <dgm:cxn modelId="{FEA85D04-6FE4-46ED-94D8-A7C2BEF951C1}" type="presOf" srcId="{E15159BC-255E-4909-A2DD-4A77C9B9DB7F}" destId="{23D7F380-2930-4EEB-BB19-97B319E2EF9B}" srcOrd="0" destOrd="0" presId="urn:microsoft.com/office/officeart/2005/8/layout/default"/>
    <dgm:cxn modelId="{C7BE6D63-A788-4F77-A35A-6A1E98AC951E}" srcId="{B1F39DFF-FE54-4C3B-8DCE-082A0911D70C}" destId="{E15159BC-255E-4909-A2DD-4A77C9B9DB7F}" srcOrd="0" destOrd="0" parTransId="{FAFD19CD-D7F1-49DB-BEE7-E1AC17A36995}" sibTransId="{4902616A-646B-4F81-9178-918E840F2635}"/>
    <dgm:cxn modelId="{6691AF99-0475-438F-B0AE-483007DF9684}" type="presOf" srcId="{B1F39DFF-FE54-4C3B-8DCE-082A0911D70C}" destId="{74BCCFCC-C8D9-4F3D-B53E-E8608FA30D7D}" srcOrd="0" destOrd="0" presId="urn:microsoft.com/office/officeart/2005/8/layout/default"/>
    <dgm:cxn modelId="{CE2FE8C2-7917-4849-9BDB-55CB8CF83077}" type="presOf" srcId="{EB23D512-BA06-48D2-98ED-3B6C2FEED32D}" destId="{9E1729CF-A99C-4EA6-B52F-951005D08A83}" srcOrd="0" destOrd="0" presId="urn:microsoft.com/office/officeart/2005/8/layout/default"/>
    <dgm:cxn modelId="{4B3DD2C5-ACDA-4815-9352-68F11C6780EC}" type="presOf" srcId="{713DE630-FC95-459B-9043-9DA22561FAEA}" destId="{94B2C54F-6246-417D-9F8A-168CE72F6981}" srcOrd="0" destOrd="0" presId="urn:microsoft.com/office/officeart/2005/8/layout/default"/>
    <dgm:cxn modelId="{AF7385C6-5F94-4C94-BF71-D8379EED579B}" srcId="{B1F39DFF-FE54-4C3B-8DCE-082A0911D70C}" destId="{ED3D7564-2944-462D-A903-16FC5D4E61EB}" srcOrd="1" destOrd="0" parTransId="{5DB0B122-5805-42BB-9023-FC5FBFF74D8E}" sibTransId="{3A265A50-9B6C-4866-8232-759C7719EA1F}"/>
    <dgm:cxn modelId="{3D5D53E3-CEB2-400D-ABD7-BF77E3C01774}" type="presOf" srcId="{ED3D7564-2944-462D-A903-16FC5D4E61EB}" destId="{F791B440-B50F-4852-B027-0C62C9FE52FE}" srcOrd="0" destOrd="0" presId="urn:microsoft.com/office/officeart/2005/8/layout/default"/>
    <dgm:cxn modelId="{8CADEFFF-3031-4E82-92E7-7D46E1427750}" srcId="{B1F39DFF-FE54-4C3B-8DCE-082A0911D70C}" destId="{713DE630-FC95-459B-9043-9DA22561FAEA}" srcOrd="3" destOrd="0" parTransId="{F6CF6300-6C70-491D-9956-C77586150670}" sibTransId="{9E5846A8-86D1-4311-983B-EF6BEE20504F}"/>
    <dgm:cxn modelId="{7DE4FC89-6C73-4622-B4DB-7468DA905073}" type="presParOf" srcId="{74BCCFCC-C8D9-4F3D-B53E-E8608FA30D7D}" destId="{23D7F380-2930-4EEB-BB19-97B319E2EF9B}" srcOrd="0" destOrd="0" presId="urn:microsoft.com/office/officeart/2005/8/layout/default"/>
    <dgm:cxn modelId="{CA2C5B5E-0A2D-49DF-998D-FB78FE484E28}" type="presParOf" srcId="{74BCCFCC-C8D9-4F3D-B53E-E8608FA30D7D}" destId="{4609F81D-FB9F-491B-B20F-DF469BE3F6E7}" srcOrd="1" destOrd="0" presId="urn:microsoft.com/office/officeart/2005/8/layout/default"/>
    <dgm:cxn modelId="{3F08EC3E-29CF-464E-9251-0BFCF16C46CA}" type="presParOf" srcId="{74BCCFCC-C8D9-4F3D-B53E-E8608FA30D7D}" destId="{F791B440-B50F-4852-B027-0C62C9FE52FE}" srcOrd="2" destOrd="0" presId="urn:microsoft.com/office/officeart/2005/8/layout/default"/>
    <dgm:cxn modelId="{DBED1490-EFAC-4CA2-802F-320AAAFAAE58}" type="presParOf" srcId="{74BCCFCC-C8D9-4F3D-B53E-E8608FA30D7D}" destId="{5B0BD3A9-402D-4D7C-B86F-C735072890EC}" srcOrd="3" destOrd="0" presId="urn:microsoft.com/office/officeart/2005/8/layout/default"/>
    <dgm:cxn modelId="{0397758D-BE74-46CD-A266-FA8DFA49A826}" type="presParOf" srcId="{74BCCFCC-C8D9-4F3D-B53E-E8608FA30D7D}" destId="{9E1729CF-A99C-4EA6-B52F-951005D08A83}" srcOrd="4" destOrd="0" presId="urn:microsoft.com/office/officeart/2005/8/layout/default"/>
    <dgm:cxn modelId="{8FD112F5-8D31-4895-91A4-187AEF93289A}" type="presParOf" srcId="{74BCCFCC-C8D9-4F3D-B53E-E8608FA30D7D}" destId="{863D3DC2-22E1-4E51-AF08-FCBA714602D6}" srcOrd="5" destOrd="0" presId="urn:microsoft.com/office/officeart/2005/8/layout/default"/>
    <dgm:cxn modelId="{12942F05-920D-4EFA-B0D8-83F74266BCFC}" type="presParOf" srcId="{74BCCFCC-C8D9-4F3D-B53E-E8608FA30D7D}" destId="{94B2C54F-6246-417D-9F8A-168CE72F6981}"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61B7001-D8DA-4C61-80A7-34E402EFC71D}"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it-IT"/>
        </a:p>
      </dgm:t>
    </dgm:pt>
    <dgm:pt modelId="{EE6E571E-9596-400D-90E2-26CD93A8FE6A}">
      <dgm:prSet/>
      <dgm:spPr/>
      <dgm:t>
        <a:bodyPr/>
        <a:lstStyle/>
        <a:p>
          <a:r>
            <a:rPr lang="it-IT"/>
            <a:t>Una cella può contenere un numero o del testo, o eseguire una formula e una funzione utilizzando i valori (o le formule) di altre celle. Per eseguire una formula o una funzione, la prima cosa da scrivere nella cella è il simbolo =</a:t>
          </a:r>
        </a:p>
      </dgm:t>
    </dgm:pt>
    <dgm:pt modelId="{F1EB1D92-B471-433A-8E22-C876C01C0C11}" type="parTrans" cxnId="{A2470AB6-4A0F-46A6-A5D0-CBD70A4E52F6}">
      <dgm:prSet/>
      <dgm:spPr/>
      <dgm:t>
        <a:bodyPr/>
        <a:lstStyle/>
        <a:p>
          <a:endParaRPr lang="it-IT"/>
        </a:p>
      </dgm:t>
    </dgm:pt>
    <dgm:pt modelId="{7538A37C-7157-45A3-A42F-1543F5B49547}" type="sibTrans" cxnId="{A2470AB6-4A0F-46A6-A5D0-CBD70A4E52F6}">
      <dgm:prSet/>
      <dgm:spPr/>
      <dgm:t>
        <a:bodyPr/>
        <a:lstStyle/>
        <a:p>
          <a:endParaRPr lang="it-IT"/>
        </a:p>
      </dgm:t>
    </dgm:pt>
    <dgm:pt modelId="{FBE57AA3-70C2-436C-875E-FAC364CB6464}">
      <dgm:prSet/>
      <dgm:spPr/>
      <dgm:t>
        <a:bodyPr/>
        <a:lstStyle/>
        <a:p>
          <a:r>
            <a:rPr lang="it-IT"/>
            <a:t>Per introdurre dati o formule in una cella possiamo posizionarci su di essa, cliccare sulla barra delle formule e scrivere il dato o la formula che intendiamo introdurre. È però anche possibile introdurre dato o formula direttamente digitando nella cella interessata; è ovvio che se si tratta di una formula o funzione sarà necessario iniziare col segno =</a:t>
          </a:r>
        </a:p>
      </dgm:t>
    </dgm:pt>
    <dgm:pt modelId="{66E4E935-346A-4997-9BE1-922AD052670E}" type="parTrans" cxnId="{2D310308-7844-4EE4-96D1-EA74D83150B4}">
      <dgm:prSet/>
      <dgm:spPr/>
      <dgm:t>
        <a:bodyPr/>
        <a:lstStyle/>
        <a:p>
          <a:endParaRPr lang="it-IT"/>
        </a:p>
      </dgm:t>
    </dgm:pt>
    <dgm:pt modelId="{BCCC9C54-514D-4D8B-90F1-AD8608403E3F}" type="sibTrans" cxnId="{2D310308-7844-4EE4-96D1-EA74D83150B4}">
      <dgm:prSet/>
      <dgm:spPr/>
      <dgm:t>
        <a:bodyPr/>
        <a:lstStyle/>
        <a:p>
          <a:endParaRPr lang="it-IT"/>
        </a:p>
      </dgm:t>
    </dgm:pt>
    <dgm:pt modelId="{34F9F9B5-612A-4CE5-A9B0-F143997F2123}">
      <dgm:prSet/>
      <dgm:spPr/>
      <dgm:t>
        <a:bodyPr/>
        <a:lstStyle/>
        <a:p>
          <a:r>
            <a:rPr lang="it-IT"/>
            <a:t>La formula può essere propagata ad altre righe e/o colonne, trascinando la cella. Per ripetere una formula, bisogna selezionare la cella in basso a destra, premendo il tasto sinistro del mouse, e spostare il simbolo sempre tenendo premuto. Trascinando la formula, il foglio di calcolo cambia i riferimenti di riga e/o colonna, i riferimenti di una formula sono quindi impostati come riferimenti relativi</a:t>
          </a:r>
        </a:p>
      </dgm:t>
    </dgm:pt>
    <dgm:pt modelId="{C92B3F80-21FC-4DFE-B166-957E50E92924}" type="parTrans" cxnId="{DD944E4B-E7D2-4715-AA36-83818200DF54}">
      <dgm:prSet/>
      <dgm:spPr/>
      <dgm:t>
        <a:bodyPr/>
        <a:lstStyle/>
        <a:p>
          <a:endParaRPr lang="it-IT"/>
        </a:p>
      </dgm:t>
    </dgm:pt>
    <dgm:pt modelId="{01D1599C-E3E4-48A8-AF76-41C9D2D6C34B}" type="sibTrans" cxnId="{DD944E4B-E7D2-4715-AA36-83818200DF54}">
      <dgm:prSet/>
      <dgm:spPr/>
      <dgm:t>
        <a:bodyPr/>
        <a:lstStyle/>
        <a:p>
          <a:endParaRPr lang="it-IT"/>
        </a:p>
      </dgm:t>
    </dgm:pt>
    <dgm:pt modelId="{C0C6527F-53E0-45CC-91F7-B4F351979E06}" type="pres">
      <dgm:prSet presAssocID="{961B7001-D8DA-4C61-80A7-34E402EFC71D}" presName="vert0" presStyleCnt="0">
        <dgm:presLayoutVars>
          <dgm:dir/>
          <dgm:animOne val="branch"/>
          <dgm:animLvl val="lvl"/>
        </dgm:presLayoutVars>
      </dgm:prSet>
      <dgm:spPr/>
    </dgm:pt>
    <dgm:pt modelId="{11A0C236-D38B-421F-8D18-0C3FA1E9A136}" type="pres">
      <dgm:prSet presAssocID="{EE6E571E-9596-400D-90E2-26CD93A8FE6A}" presName="thickLine" presStyleLbl="alignNode1" presStyleIdx="0" presStyleCnt="3"/>
      <dgm:spPr/>
    </dgm:pt>
    <dgm:pt modelId="{0B01EA86-5414-4E35-A53B-AE18FF6DCF32}" type="pres">
      <dgm:prSet presAssocID="{EE6E571E-9596-400D-90E2-26CD93A8FE6A}" presName="horz1" presStyleCnt="0"/>
      <dgm:spPr/>
    </dgm:pt>
    <dgm:pt modelId="{EA1EEEBC-F5F2-4E45-BD70-6B9D4AD7CA32}" type="pres">
      <dgm:prSet presAssocID="{EE6E571E-9596-400D-90E2-26CD93A8FE6A}" presName="tx1" presStyleLbl="revTx" presStyleIdx="0" presStyleCnt="3"/>
      <dgm:spPr/>
    </dgm:pt>
    <dgm:pt modelId="{B68C66F6-ADAC-4DE1-B970-60E0574ACFC6}" type="pres">
      <dgm:prSet presAssocID="{EE6E571E-9596-400D-90E2-26CD93A8FE6A}" presName="vert1" presStyleCnt="0"/>
      <dgm:spPr/>
    </dgm:pt>
    <dgm:pt modelId="{D6476A56-AAEB-41CF-AF48-D66C33D29D29}" type="pres">
      <dgm:prSet presAssocID="{FBE57AA3-70C2-436C-875E-FAC364CB6464}" presName="thickLine" presStyleLbl="alignNode1" presStyleIdx="1" presStyleCnt="3"/>
      <dgm:spPr/>
    </dgm:pt>
    <dgm:pt modelId="{644E6F30-8641-46D2-824B-990FA922A359}" type="pres">
      <dgm:prSet presAssocID="{FBE57AA3-70C2-436C-875E-FAC364CB6464}" presName="horz1" presStyleCnt="0"/>
      <dgm:spPr/>
    </dgm:pt>
    <dgm:pt modelId="{FFC2CD69-B822-4E03-B5AB-D843E8D55D27}" type="pres">
      <dgm:prSet presAssocID="{FBE57AA3-70C2-436C-875E-FAC364CB6464}" presName="tx1" presStyleLbl="revTx" presStyleIdx="1" presStyleCnt="3"/>
      <dgm:spPr/>
    </dgm:pt>
    <dgm:pt modelId="{B25603A3-08E8-4A14-80B4-C1983E549E3E}" type="pres">
      <dgm:prSet presAssocID="{FBE57AA3-70C2-436C-875E-FAC364CB6464}" presName="vert1" presStyleCnt="0"/>
      <dgm:spPr/>
    </dgm:pt>
    <dgm:pt modelId="{A0D71044-3267-4CBD-8370-426923944408}" type="pres">
      <dgm:prSet presAssocID="{34F9F9B5-612A-4CE5-A9B0-F143997F2123}" presName="thickLine" presStyleLbl="alignNode1" presStyleIdx="2" presStyleCnt="3"/>
      <dgm:spPr/>
    </dgm:pt>
    <dgm:pt modelId="{8240ACD1-3B1F-4CA5-BE27-4BF9D4E1068B}" type="pres">
      <dgm:prSet presAssocID="{34F9F9B5-612A-4CE5-A9B0-F143997F2123}" presName="horz1" presStyleCnt="0"/>
      <dgm:spPr/>
    </dgm:pt>
    <dgm:pt modelId="{0203C12E-07D8-4EC2-937C-9990004408EF}" type="pres">
      <dgm:prSet presAssocID="{34F9F9B5-612A-4CE5-A9B0-F143997F2123}" presName="tx1" presStyleLbl="revTx" presStyleIdx="2" presStyleCnt="3"/>
      <dgm:spPr/>
    </dgm:pt>
    <dgm:pt modelId="{1857971F-5637-4165-B768-8A58DE89D62F}" type="pres">
      <dgm:prSet presAssocID="{34F9F9B5-612A-4CE5-A9B0-F143997F2123}" presName="vert1" presStyleCnt="0"/>
      <dgm:spPr/>
    </dgm:pt>
  </dgm:ptLst>
  <dgm:cxnLst>
    <dgm:cxn modelId="{2D310308-7844-4EE4-96D1-EA74D83150B4}" srcId="{961B7001-D8DA-4C61-80A7-34E402EFC71D}" destId="{FBE57AA3-70C2-436C-875E-FAC364CB6464}" srcOrd="1" destOrd="0" parTransId="{66E4E935-346A-4997-9BE1-922AD052670E}" sibTransId="{BCCC9C54-514D-4D8B-90F1-AD8608403E3F}"/>
    <dgm:cxn modelId="{F56EB71F-786B-4C30-8C72-05CF1DE9E025}" type="presOf" srcId="{34F9F9B5-612A-4CE5-A9B0-F143997F2123}" destId="{0203C12E-07D8-4EC2-937C-9990004408EF}" srcOrd="0" destOrd="0" presId="urn:microsoft.com/office/officeart/2008/layout/LinedList"/>
    <dgm:cxn modelId="{DD944E4B-E7D2-4715-AA36-83818200DF54}" srcId="{961B7001-D8DA-4C61-80A7-34E402EFC71D}" destId="{34F9F9B5-612A-4CE5-A9B0-F143997F2123}" srcOrd="2" destOrd="0" parTransId="{C92B3F80-21FC-4DFE-B166-957E50E92924}" sibTransId="{01D1599C-E3E4-48A8-AF76-41C9D2D6C34B}"/>
    <dgm:cxn modelId="{177E097F-EC60-4C27-88B9-F07B7200AC54}" type="presOf" srcId="{EE6E571E-9596-400D-90E2-26CD93A8FE6A}" destId="{EA1EEEBC-F5F2-4E45-BD70-6B9D4AD7CA32}" srcOrd="0" destOrd="0" presId="urn:microsoft.com/office/officeart/2008/layout/LinedList"/>
    <dgm:cxn modelId="{5C9ABFA6-C583-42E2-8D81-3D47C8E028F3}" type="presOf" srcId="{FBE57AA3-70C2-436C-875E-FAC364CB6464}" destId="{FFC2CD69-B822-4E03-B5AB-D843E8D55D27}" srcOrd="0" destOrd="0" presId="urn:microsoft.com/office/officeart/2008/layout/LinedList"/>
    <dgm:cxn modelId="{A2470AB6-4A0F-46A6-A5D0-CBD70A4E52F6}" srcId="{961B7001-D8DA-4C61-80A7-34E402EFC71D}" destId="{EE6E571E-9596-400D-90E2-26CD93A8FE6A}" srcOrd="0" destOrd="0" parTransId="{F1EB1D92-B471-433A-8E22-C876C01C0C11}" sibTransId="{7538A37C-7157-45A3-A42F-1543F5B49547}"/>
    <dgm:cxn modelId="{D630A5B8-0C10-45AE-A5A1-144E40932EC5}" type="presOf" srcId="{961B7001-D8DA-4C61-80A7-34E402EFC71D}" destId="{C0C6527F-53E0-45CC-91F7-B4F351979E06}" srcOrd="0" destOrd="0" presId="urn:microsoft.com/office/officeart/2008/layout/LinedList"/>
    <dgm:cxn modelId="{48A31015-D47F-4AF1-99C3-1D0BA0C9402E}" type="presParOf" srcId="{C0C6527F-53E0-45CC-91F7-B4F351979E06}" destId="{11A0C236-D38B-421F-8D18-0C3FA1E9A136}" srcOrd="0" destOrd="0" presId="urn:microsoft.com/office/officeart/2008/layout/LinedList"/>
    <dgm:cxn modelId="{A61FA925-CCDD-4028-9244-96FD56D8827D}" type="presParOf" srcId="{C0C6527F-53E0-45CC-91F7-B4F351979E06}" destId="{0B01EA86-5414-4E35-A53B-AE18FF6DCF32}" srcOrd="1" destOrd="0" presId="urn:microsoft.com/office/officeart/2008/layout/LinedList"/>
    <dgm:cxn modelId="{133AE964-F343-4707-B751-07C9F37E9307}" type="presParOf" srcId="{0B01EA86-5414-4E35-A53B-AE18FF6DCF32}" destId="{EA1EEEBC-F5F2-4E45-BD70-6B9D4AD7CA32}" srcOrd="0" destOrd="0" presId="urn:microsoft.com/office/officeart/2008/layout/LinedList"/>
    <dgm:cxn modelId="{76736F04-36A5-4551-A2B2-DA4A4FF0FD7B}" type="presParOf" srcId="{0B01EA86-5414-4E35-A53B-AE18FF6DCF32}" destId="{B68C66F6-ADAC-4DE1-B970-60E0574ACFC6}" srcOrd="1" destOrd="0" presId="urn:microsoft.com/office/officeart/2008/layout/LinedList"/>
    <dgm:cxn modelId="{273B6C0D-9BC4-491A-A2F7-D4A7F277CE1C}" type="presParOf" srcId="{C0C6527F-53E0-45CC-91F7-B4F351979E06}" destId="{D6476A56-AAEB-41CF-AF48-D66C33D29D29}" srcOrd="2" destOrd="0" presId="urn:microsoft.com/office/officeart/2008/layout/LinedList"/>
    <dgm:cxn modelId="{D9539E64-0559-4F59-80FB-97F177FC284E}" type="presParOf" srcId="{C0C6527F-53E0-45CC-91F7-B4F351979E06}" destId="{644E6F30-8641-46D2-824B-990FA922A359}" srcOrd="3" destOrd="0" presId="urn:microsoft.com/office/officeart/2008/layout/LinedList"/>
    <dgm:cxn modelId="{F919E40B-4BAC-456E-A0C8-3497C4EE6675}" type="presParOf" srcId="{644E6F30-8641-46D2-824B-990FA922A359}" destId="{FFC2CD69-B822-4E03-B5AB-D843E8D55D27}" srcOrd="0" destOrd="0" presId="urn:microsoft.com/office/officeart/2008/layout/LinedList"/>
    <dgm:cxn modelId="{89A686C6-4128-4694-9BF0-5B0A9E0B8F8D}" type="presParOf" srcId="{644E6F30-8641-46D2-824B-990FA922A359}" destId="{B25603A3-08E8-4A14-80B4-C1983E549E3E}" srcOrd="1" destOrd="0" presId="urn:microsoft.com/office/officeart/2008/layout/LinedList"/>
    <dgm:cxn modelId="{BF0F19EE-7F6C-42E1-A6C2-4419A9000FD0}" type="presParOf" srcId="{C0C6527F-53E0-45CC-91F7-B4F351979E06}" destId="{A0D71044-3267-4CBD-8370-426923944408}" srcOrd="4" destOrd="0" presId="urn:microsoft.com/office/officeart/2008/layout/LinedList"/>
    <dgm:cxn modelId="{93E3B6F6-7C4E-4B06-A791-B0BA2D363A55}" type="presParOf" srcId="{C0C6527F-53E0-45CC-91F7-B4F351979E06}" destId="{8240ACD1-3B1F-4CA5-BE27-4BF9D4E1068B}" srcOrd="5" destOrd="0" presId="urn:microsoft.com/office/officeart/2008/layout/LinedList"/>
    <dgm:cxn modelId="{99563095-04F2-4CF0-B45A-7D98E94FEE54}" type="presParOf" srcId="{8240ACD1-3B1F-4CA5-BE27-4BF9D4E1068B}" destId="{0203C12E-07D8-4EC2-937C-9990004408EF}" srcOrd="0" destOrd="0" presId="urn:microsoft.com/office/officeart/2008/layout/LinedList"/>
    <dgm:cxn modelId="{9B39831C-DF8A-4BD1-871D-CD7BBEB4047F}" type="presParOf" srcId="{8240ACD1-3B1F-4CA5-BE27-4BF9D4E1068B}" destId="{1857971F-5637-4165-B768-8A58DE89D62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5F364A4E-DD6C-4367-9B76-9D536392C92E}" type="doc">
      <dgm:prSet loTypeId="urn:microsoft.com/office/officeart/2016/7/layout/LinearBlockProcessNumbered" loCatId="process" qsTypeId="urn:microsoft.com/office/officeart/2005/8/quickstyle/simple2" qsCatId="simple" csTypeId="urn:microsoft.com/office/officeart/2005/8/colors/accent0_1" csCatId="mainScheme"/>
      <dgm:spPr/>
      <dgm:t>
        <a:bodyPr/>
        <a:lstStyle/>
        <a:p>
          <a:endParaRPr lang="en-US"/>
        </a:p>
      </dgm:t>
    </dgm:pt>
    <dgm:pt modelId="{48BCF52B-A134-4817-B3C8-6FF913C91248}">
      <dgm:prSet/>
      <dgm:spPr/>
      <dgm:t>
        <a:bodyPr/>
        <a:lstStyle/>
        <a:p>
          <a:r>
            <a:rPr lang="it-IT" b="1"/>
            <a:t>La formattazione condizionale di Excel consente di colorare una o più celle sulla base del loro contenuto</a:t>
          </a:r>
          <a:endParaRPr lang="en-US"/>
        </a:p>
      </dgm:t>
    </dgm:pt>
    <dgm:pt modelId="{F7414459-B9CD-42D9-BD25-21CB54465709}" type="parTrans" cxnId="{3B175C9F-0A67-45CF-953F-758108537018}">
      <dgm:prSet/>
      <dgm:spPr/>
      <dgm:t>
        <a:bodyPr/>
        <a:lstStyle/>
        <a:p>
          <a:endParaRPr lang="en-US"/>
        </a:p>
      </dgm:t>
    </dgm:pt>
    <dgm:pt modelId="{587DCEFB-EDB7-4F6B-969A-E0ACE56A5502}" type="sibTrans" cxnId="{3B175C9F-0A67-45CF-953F-758108537018}">
      <dgm:prSet phldrT="01" phldr="0"/>
      <dgm:spPr/>
      <dgm:t>
        <a:bodyPr/>
        <a:lstStyle/>
        <a:p>
          <a:r>
            <a:rPr lang="en-US"/>
            <a:t>01</a:t>
          </a:r>
        </a:p>
      </dgm:t>
    </dgm:pt>
    <dgm:pt modelId="{AC15B971-6C53-4DFC-9623-A3BF2BA815A0}">
      <dgm:prSet/>
      <dgm:spPr/>
      <dgm:t>
        <a:bodyPr/>
        <a:lstStyle/>
        <a:p>
          <a:r>
            <a:rPr lang="it-IT"/>
            <a:t>Possiamo ad esempio attribuire un colore rosso quando il valore della scorta a magazzino è inferiore ad una certa soglia, possiamo evidenziare i duplicati in un elenco di codici prodotto, possiamo colorare di verde le 10 vendite più alte</a:t>
          </a:r>
          <a:endParaRPr lang="en-US"/>
        </a:p>
      </dgm:t>
    </dgm:pt>
    <dgm:pt modelId="{BC66E499-8A86-445D-B40D-5C16F711B283}" type="parTrans" cxnId="{C821EFE1-F545-4CF7-84B5-5C2056C61933}">
      <dgm:prSet/>
      <dgm:spPr/>
      <dgm:t>
        <a:bodyPr/>
        <a:lstStyle/>
        <a:p>
          <a:endParaRPr lang="en-US"/>
        </a:p>
      </dgm:t>
    </dgm:pt>
    <dgm:pt modelId="{4A5A8F64-B723-4014-A920-41296A4177D5}" type="sibTrans" cxnId="{C821EFE1-F545-4CF7-84B5-5C2056C61933}">
      <dgm:prSet phldrT="02" phldr="0"/>
      <dgm:spPr/>
      <dgm:t>
        <a:bodyPr/>
        <a:lstStyle/>
        <a:p>
          <a:r>
            <a:rPr lang="en-US"/>
            <a:t>02</a:t>
          </a:r>
        </a:p>
      </dgm:t>
    </dgm:pt>
    <dgm:pt modelId="{64BF0F84-E973-4808-BE32-99A1A5912990}" type="pres">
      <dgm:prSet presAssocID="{5F364A4E-DD6C-4367-9B76-9D536392C92E}" presName="Name0" presStyleCnt="0">
        <dgm:presLayoutVars>
          <dgm:animLvl val="lvl"/>
          <dgm:resizeHandles val="exact"/>
        </dgm:presLayoutVars>
      </dgm:prSet>
      <dgm:spPr/>
    </dgm:pt>
    <dgm:pt modelId="{751D1F40-6ECF-416E-980B-6B55088518B1}" type="pres">
      <dgm:prSet presAssocID="{48BCF52B-A134-4817-B3C8-6FF913C91248}" presName="compositeNode" presStyleCnt="0">
        <dgm:presLayoutVars>
          <dgm:bulletEnabled val="1"/>
        </dgm:presLayoutVars>
      </dgm:prSet>
      <dgm:spPr/>
    </dgm:pt>
    <dgm:pt modelId="{03962443-1C12-4182-B7E7-57226B2C35F9}" type="pres">
      <dgm:prSet presAssocID="{48BCF52B-A134-4817-B3C8-6FF913C91248}" presName="bgRect" presStyleLbl="alignNode1" presStyleIdx="0" presStyleCnt="2"/>
      <dgm:spPr/>
    </dgm:pt>
    <dgm:pt modelId="{0406D5A3-1659-4B71-8D69-0ECC61A7A924}" type="pres">
      <dgm:prSet presAssocID="{587DCEFB-EDB7-4F6B-969A-E0ACE56A5502}" presName="sibTransNodeRect" presStyleLbl="alignNode1" presStyleIdx="0" presStyleCnt="2">
        <dgm:presLayoutVars>
          <dgm:chMax val="0"/>
          <dgm:bulletEnabled val="1"/>
        </dgm:presLayoutVars>
      </dgm:prSet>
      <dgm:spPr/>
    </dgm:pt>
    <dgm:pt modelId="{20E2E6E8-4E6C-4606-977B-68E312CD8A9D}" type="pres">
      <dgm:prSet presAssocID="{48BCF52B-A134-4817-B3C8-6FF913C91248}" presName="nodeRect" presStyleLbl="alignNode1" presStyleIdx="0" presStyleCnt="2">
        <dgm:presLayoutVars>
          <dgm:bulletEnabled val="1"/>
        </dgm:presLayoutVars>
      </dgm:prSet>
      <dgm:spPr/>
    </dgm:pt>
    <dgm:pt modelId="{9157EEA7-B0AB-4022-886E-9E69C444E8A2}" type="pres">
      <dgm:prSet presAssocID="{587DCEFB-EDB7-4F6B-969A-E0ACE56A5502}" presName="sibTrans" presStyleCnt="0"/>
      <dgm:spPr/>
    </dgm:pt>
    <dgm:pt modelId="{5A4A8628-2972-4942-B629-A495E074E5EA}" type="pres">
      <dgm:prSet presAssocID="{AC15B971-6C53-4DFC-9623-A3BF2BA815A0}" presName="compositeNode" presStyleCnt="0">
        <dgm:presLayoutVars>
          <dgm:bulletEnabled val="1"/>
        </dgm:presLayoutVars>
      </dgm:prSet>
      <dgm:spPr/>
    </dgm:pt>
    <dgm:pt modelId="{BB697EB3-F22D-4870-AF76-BBBC46337367}" type="pres">
      <dgm:prSet presAssocID="{AC15B971-6C53-4DFC-9623-A3BF2BA815A0}" presName="bgRect" presStyleLbl="alignNode1" presStyleIdx="1" presStyleCnt="2"/>
      <dgm:spPr/>
    </dgm:pt>
    <dgm:pt modelId="{0E700A8D-9523-4B44-8EBB-34D831837AF6}" type="pres">
      <dgm:prSet presAssocID="{4A5A8F64-B723-4014-A920-41296A4177D5}" presName="sibTransNodeRect" presStyleLbl="alignNode1" presStyleIdx="1" presStyleCnt="2">
        <dgm:presLayoutVars>
          <dgm:chMax val="0"/>
          <dgm:bulletEnabled val="1"/>
        </dgm:presLayoutVars>
      </dgm:prSet>
      <dgm:spPr/>
    </dgm:pt>
    <dgm:pt modelId="{67287A6A-BB33-46A9-ABE8-B7D14C06388E}" type="pres">
      <dgm:prSet presAssocID="{AC15B971-6C53-4DFC-9623-A3BF2BA815A0}" presName="nodeRect" presStyleLbl="alignNode1" presStyleIdx="1" presStyleCnt="2">
        <dgm:presLayoutVars>
          <dgm:bulletEnabled val="1"/>
        </dgm:presLayoutVars>
      </dgm:prSet>
      <dgm:spPr/>
    </dgm:pt>
  </dgm:ptLst>
  <dgm:cxnLst>
    <dgm:cxn modelId="{43107508-4850-4762-814C-D35205EDCC5F}" type="presOf" srcId="{587DCEFB-EDB7-4F6B-969A-E0ACE56A5502}" destId="{0406D5A3-1659-4B71-8D69-0ECC61A7A924}" srcOrd="0" destOrd="0" presId="urn:microsoft.com/office/officeart/2016/7/layout/LinearBlockProcessNumbered"/>
    <dgm:cxn modelId="{00B87817-07E8-40FD-BAFC-ABD82D4CA621}" type="presOf" srcId="{4A5A8F64-B723-4014-A920-41296A4177D5}" destId="{0E700A8D-9523-4B44-8EBB-34D831837AF6}" srcOrd="0" destOrd="0" presId="urn:microsoft.com/office/officeart/2016/7/layout/LinearBlockProcessNumbered"/>
    <dgm:cxn modelId="{24314140-89AB-49DA-A426-8565292F592F}" type="presOf" srcId="{48BCF52B-A134-4817-B3C8-6FF913C91248}" destId="{20E2E6E8-4E6C-4606-977B-68E312CD8A9D}" srcOrd="1" destOrd="0" presId="urn:microsoft.com/office/officeart/2016/7/layout/LinearBlockProcessNumbered"/>
    <dgm:cxn modelId="{E174EC67-C2CA-4ABA-8161-1D13F5E7AB27}" type="presOf" srcId="{AC15B971-6C53-4DFC-9623-A3BF2BA815A0}" destId="{67287A6A-BB33-46A9-ABE8-B7D14C06388E}" srcOrd="1" destOrd="0" presId="urn:microsoft.com/office/officeart/2016/7/layout/LinearBlockProcessNumbered"/>
    <dgm:cxn modelId="{84352799-9283-4394-8E5E-96293E28F5C5}" type="presOf" srcId="{AC15B971-6C53-4DFC-9623-A3BF2BA815A0}" destId="{BB697EB3-F22D-4870-AF76-BBBC46337367}" srcOrd="0" destOrd="0" presId="urn:microsoft.com/office/officeart/2016/7/layout/LinearBlockProcessNumbered"/>
    <dgm:cxn modelId="{3B175C9F-0A67-45CF-953F-758108537018}" srcId="{5F364A4E-DD6C-4367-9B76-9D536392C92E}" destId="{48BCF52B-A134-4817-B3C8-6FF913C91248}" srcOrd="0" destOrd="0" parTransId="{F7414459-B9CD-42D9-BD25-21CB54465709}" sibTransId="{587DCEFB-EDB7-4F6B-969A-E0ACE56A5502}"/>
    <dgm:cxn modelId="{224366BA-1B5E-4443-9099-EC793261F857}" type="presOf" srcId="{5F364A4E-DD6C-4367-9B76-9D536392C92E}" destId="{64BF0F84-E973-4808-BE32-99A1A5912990}" srcOrd="0" destOrd="0" presId="urn:microsoft.com/office/officeart/2016/7/layout/LinearBlockProcessNumbered"/>
    <dgm:cxn modelId="{5008BFE1-ECE1-478C-B071-439620B66434}" type="presOf" srcId="{48BCF52B-A134-4817-B3C8-6FF913C91248}" destId="{03962443-1C12-4182-B7E7-57226B2C35F9}" srcOrd="0" destOrd="0" presId="urn:microsoft.com/office/officeart/2016/7/layout/LinearBlockProcessNumbered"/>
    <dgm:cxn modelId="{C821EFE1-F545-4CF7-84B5-5C2056C61933}" srcId="{5F364A4E-DD6C-4367-9B76-9D536392C92E}" destId="{AC15B971-6C53-4DFC-9623-A3BF2BA815A0}" srcOrd="1" destOrd="0" parTransId="{BC66E499-8A86-445D-B40D-5C16F711B283}" sibTransId="{4A5A8F64-B723-4014-A920-41296A4177D5}"/>
    <dgm:cxn modelId="{44D2A2F2-1544-416E-9559-A46B073CF81C}" type="presParOf" srcId="{64BF0F84-E973-4808-BE32-99A1A5912990}" destId="{751D1F40-6ECF-416E-980B-6B55088518B1}" srcOrd="0" destOrd="0" presId="urn:microsoft.com/office/officeart/2016/7/layout/LinearBlockProcessNumbered"/>
    <dgm:cxn modelId="{7FEA1FEC-CE13-45B9-8E0A-265B3582CC63}" type="presParOf" srcId="{751D1F40-6ECF-416E-980B-6B55088518B1}" destId="{03962443-1C12-4182-B7E7-57226B2C35F9}" srcOrd="0" destOrd="0" presId="urn:microsoft.com/office/officeart/2016/7/layout/LinearBlockProcessNumbered"/>
    <dgm:cxn modelId="{336F0C67-CA23-4C64-B6C5-5AE442E6316E}" type="presParOf" srcId="{751D1F40-6ECF-416E-980B-6B55088518B1}" destId="{0406D5A3-1659-4B71-8D69-0ECC61A7A924}" srcOrd="1" destOrd="0" presId="urn:microsoft.com/office/officeart/2016/7/layout/LinearBlockProcessNumbered"/>
    <dgm:cxn modelId="{AAD031EB-3683-40F5-B9B8-CC1C0BA25363}" type="presParOf" srcId="{751D1F40-6ECF-416E-980B-6B55088518B1}" destId="{20E2E6E8-4E6C-4606-977B-68E312CD8A9D}" srcOrd="2" destOrd="0" presId="urn:microsoft.com/office/officeart/2016/7/layout/LinearBlockProcessNumbered"/>
    <dgm:cxn modelId="{C634635B-B899-4C7E-BE8E-7BFC0428FF9D}" type="presParOf" srcId="{64BF0F84-E973-4808-BE32-99A1A5912990}" destId="{9157EEA7-B0AB-4022-886E-9E69C444E8A2}" srcOrd="1" destOrd="0" presId="urn:microsoft.com/office/officeart/2016/7/layout/LinearBlockProcessNumbered"/>
    <dgm:cxn modelId="{66D5AB46-6225-42CC-9947-0241022EDF7C}" type="presParOf" srcId="{64BF0F84-E973-4808-BE32-99A1A5912990}" destId="{5A4A8628-2972-4942-B629-A495E074E5EA}" srcOrd="2" destOrd="0" presId="urn:microsoft.com/office/officeart/2016/7/layout/LinearBlockProcessNumbered"/>
    <dgm:cxn modelId="{1633D1C0-0198-42FD-97D4-437A81672347}" type="presParOf" srcId="{5A4A8628-2972-4942-B629-A495E074E5EA}" destId="{BB697EB3-F22D-4870-AF76-BBBC46337367}" srcOrd="0" destOrd="0" presId="urn:microsoft.com/office/officeart/2016/7/layout/LinearBlockProcessNumbered"/>
    <dgm:cxn modelId="{5AF6B0D4-9667-4F5C-9E46-9B85705699B0}" type="presParOf" srcId="{5A4A8628-2972-4942-B629-A495E074E5EA}" destId="{0E700A8D-9523-4B44-8EBB-34D831837AF6}" srcOrd="1" destOrd="0" presId="urn:microsoft.com/office/officeart/2016/7/layout/LinearBlockProcessNumbered"/>
    <dgm:cxn modelId="{6E8BE4EE-B98A-4A85-873E-894471F36139}" type="presParOf" srcId="{5A4A8628-2972-4942-B629-A495E074E5EA}" destId="{67287A6A-BB33-46A9-ABE8-B7D14C06388E}"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62FFB6C4-247B-4309-967E-E13B0AD3498B}" type="doc">
      <dgm:prSet loTypeId="urn:microsoft.com/office/officeart/2005/8/layout/hList1" loCatId="list" qsTypeId="urn:microsoft.com/office/officeart/2005/8/quickstyle/simple1" qsCatId="simple" csTypeId="urn:microsoft.com/office/officeart/2005/8/colors/accent0_1" csCatId="mainScheme"/>
      <dgm:spPr/>
      <dgm:t>
        <a:bodyPr/>
        <a:lstStyle/>
        <a:p>
          <a:endParaRPr lang="it-IT"/>
        </a:p>
      </dgm:t>
    </dgm:pt>
    <dgm:pt modelId="{A2FDD334-BE38-456F-8A21-022522D713F2}">
      <dgm:prSet/>
      <dgm:spPr/>
      <dgm:t>
        <a:bodyPr/>
        <a:lstStyle/>
        <a:p>
          <a:r>
            <a:rPr lang="it-IT" b="1"/>
            <a:t>I vantaggi della formattazione condizionale</a:t>
          </a:r>
          <a:r>
            <a:rPr lang="it-IT"/>
            <a:t> rispetto alla formattazione manuale,effettuata con i comandi del formato carattere, sono 2:</a:t>
          </a:r>
        </a:p>
      </dgm:t>
    </dgm:pt>
    <dgm:pt modelId="{DC2D7EAC-B3A9-4598-AD88-ECFEA09F7BE4}" type="parTrans" cxnId="{9A58C725-3C7D-4BB7-B08D-005E82F980D2}">
      <dgm:prSet/>
      <dgm:spPr/>
      <dgm:t>
        <a:bodyPr/>
        <a:lstStyle/>
        <a:p>
          <a:endParaRPr lang="it-IT"/>
        </a:p>
      </dgm:t>
    </dgm:pt>
    <dgm:pt modelId="{93F3B9AB-8C90-4CB4-BD38-8C3EA2077C83}" type="sibTrans" cxnId="{9A58C725-3C7D-4BB7-B08D-005E82F980D2}">
      <dgm:prSet/>
      <dgm:spPr/>
      <dgm:t>
        <a:bodyPr/>
        <a:lstStyle/>
        <a:p>
          <a:endParaRPr lang="it-IT"/>
        </a:p>
      </dgm:t>
    </dgm:pt>
    <dgm:pt modelId="{4C2C30FC-55E2-4929-A1B4-9AACCF16FA29}">
      <dgm:prSet/>
      <dgm:spPr/>
      <dgm:t>
        <a:bodyPr/>
        <a:lstStyle/>
        <a:p>
          <a:r>
            <a:rPr lang="it-IT" baseline="0"/>
            <a:t>ci consente di </a:t>
          </a:r>
          <a:r>
            <a:rPr lang="it-IT" b="1" baseline="0"/>
            <a:t>attribuire un particolare formato in maniera veloce</a:t>
          </a:r>
          <a:r>
            <a:rPr lang="it-IT" baseline="0"/>
            <a:t> (senza dover ordinare o filtrare i dati)</a:t>
          </a:r>
          <a:endParaRPr lang="it-IT"/>
        </a:p>
      </dgm:t>
    </dgm:pt>
    <dgm:pt modelId="{E9202684-83E0-44B9-915B-CA5FA0D3EEE1}" type="parTrans" cxnId="{512D85AE-10B8-42DE-96AB-56CF45BFBAEF}">
      <dgm:prSet/>
      <dgm:spPr/>
      <dgm:t>
        <a:bodyPr/>
        <a:lstStyle/>
        <a:p>
          <a:endParaRPr lang="it-IT"/>
        </a:p>
      </dgm:t>
    </dgm:pt>
    <dgm:pt modelId="{708E7CAB-82D4-4827-BC38-7BF394BF4246}" type="sibTrans" cxnId="{512D85AE-10B8-42DE-96AB-56CF45BFBAEF}">
      <dgm:prSet/>
      <dgm:spPr/>
      <dgm:t>
        <a:bodyPr/>
        <a:lstStyle/>
        <a:p>
          <a:endParaRPr lang="it-IT"/>
        </a:p>
      </dgm:t>
    </dgm:pt>
    <dgm:pt modelId="{84BF2555-C799-4DDB-B110-7B3542CC20CA}">
      <dgm:prSet/>
      <dgm:spPr/>
      <dgm:t>
        <a:bodyPr/>
        <a:lstStyle/>
        <a:p>
          <a:r>
            <a:rPr lang="it-IT" b="1" baseline="0"/>
            <a:t>aggiorna automaticamente il formato</a:t>
          </a:r>
          <a:r>
            <a:rPr lang="it-IT" baseline="0"/>
            <a:t> quando il contenuto delle celle cambia</a:t>
          </a:r>
          <a:endParaRPr lang="it-IT"/>
        </a:p>
      </dgm:t>
    </dgm:pt>
    <dgm:pt modelId="{046E42D1-7CD1-4468-976E-DA76CCC8D699}" type="parTrans" cxnId="{3D36D3D8-FF88-48F2-B35C-F021AD917821}">
      <dgm:prSet/>
      <dgm:spPr/>
      <dgm:t>
        <a:bodyPr/>
        <a:lstStyle/>
        <a:p>
          <a:endParaRPr lang="it-IT"/>
        </a:p>
      </dgm:t>
    </dgm:pt>
    <dgm:pt modelId="{C5CC79C0-6BCC-4BB6-8D6B-76EB895E4A42}" type="sibTrans" cxnId="{3D36D3D8-FF88-48F2-B35C-F021AD917821}">
      <dgm:prSet/>
      <dgm:spPr/>
      <dgm:t>
        <a:bodyPr/>
        <a:lstStyle/>
        <a:p>
          <a:endParaRPr lang="it-IT"/>
        </a:p>
      </dgm:t>
    </dgm:pt>
    <dgm:pt modelId="{C0951537-030B-4117-8D37-753E93CB7F02}" type="pres">
      <dgm:prSet presAssocID="{62FFB6C4-247B-4309-967E-E13B0AD3498B}" presName="Name0" presStyleCnt="0">
        <dgm:presLayoutVars>
          <dgm:dir/>
          <dgm:animLvl val="lvl"/>
          <dgm:resizeHandles val="exact"/>
        </dgm:presLayoutVars>
      </dgm:prSet>
      <dgm:spPr/>
    </dgm:pt>
    <dgm:pt modelId="{9A8EFEE8-46F5-45AB-84A3-3EA47FAFC7E5}" type="pres">
      <dgm:prSet presAssocID="{A2FDD334-BE38-456F-8A21-022522D713F2}" presName="composite" presStyleCnt="0"/>
      <dgm:spPr/>
    </dgm:pt>
    <dgm:pt modelId="{B314ABD2-2694-4F2C-998E-92E37357CD4E}" type="pres">
      <dgm:prSet presAssocID="{A2FDD334-BE38-456F-8A21-022522D713F2}" presName="parTx" presStyleLbl="alignNode1" presStyleIdx="0" presStyleCnt="1">
        <dgm:presLayoutVars>
          <dgm:chMax val="0"/>
          <dgm:chPref val="0"/>
          <dgm:bulletEnabled val="1"/>
        </dgm:presLayoutVars>
      </dgm:prSet>
      <dgm:spPr/>
    </dgm:pt>
    <dgm:pt modelId="{75B954D5-7AB8-4D4B-ACE5-875449049593}" type="pres">
      <dgm:prSet presAssocID="{A2FDD334-BE38-456F-8A21-022522D713F2}" presName="desTx" presStyleLbl="alignAccFollowNode1" presStyleIdx="0" presStyleCnt="1">
        <dgm:presLayoutVars>
          <dgm:bulletEnabled val="1"/>
        </dgm:presLayoutVars>
      </dgm:prSet>
      <dgm:spPr/>
    </dgm:pt>
  </dgm:ptLst>
  <dgm:cxnLst>
    <dgm:cxn modelId="{9A58C725-3C7D-4BB7-B08D-005E82F980D2}" srcId="{62FFB6C4-247B-4309-967E-E13B0AD3498B}" destId="{A2FDD334-BE38-456F-8A21-022522D713F2}" srcOrd="0" destOrd="0" parTransId="{DC2D7EAC-B3A9-4598-AD88-ECFEA09F7BE4}" sibTransId="{93F3B9AB-8C90-4CB4-BD38-8C3EA2077C83}"/>
    <dgm:cxn modelId="{C99E9C70-AB94-4296-85A3-6D5BAFB6EAA5}" type="presOf" srcId="{4C2C30FC-55E2-4929-A1B4-9AACCF16FA29}" destId="{75B954D5-7AB8-4D4B-ACE5-875449049593}" srcOrd="0" destOrd="0" presId="urn:microsoft.com/office/officeart/2005/8/layout/hList1"/>
    <dgm:cxn modelId="{1B77B2A4-C8AA-40B4-9E82-80E3D1676EE4}" type="presOf" srcId="{62FFB6C4-247B-4309-967E-E13B0AD3498B}" destId="{C0951537-030B-4117-8D37-753E93CB7F02}" srcOrd="0" destOrd="0" presId="urn:microsoft.com/office/officeart/2005/8/layout/hList1"/>
    <dgm:cxn modelId="{828314A6-EDB2-490F-AFB2-996D9B82F9B4}" type="presOf" srcId="{A2FDD334-BE38-456F-8A21-022522D713F2}" destId="{B314ABD2-2694-4F2C-998E-92E37357CD4E}" srcOrd="0" destOrd="0" presId="urn:microsoft.com/office/officeart/2005/8/layout/hList1"/>
    <dgm:cxn modelId="{512D85AE-10B8-42DE-96AB-56CF45BFBAEF}" srcId="{A2FDD334-BE38-456F-8A21-022522D713F2}" destId="{4C2C30FC-55E2-4929-A1B4-9AACCF16FA29}" srcOrd="0" destOrd="0" parTransId="{E9202684-83E0-44B9-915B-CA5FA0D3EEE1}" sibTransId="{708E7CAB-82D4-4827-BC38-7BF394BF4246}"/>
    <dgm:cxn modelId="{3D36D3D8-FF88-48F2-B35C-F021AD917821}" srcId="{A2FDD334-BE38-456F-8A21-022522D713F2}" destId="{84BF2555-C799-4DDB-B110-7B3542CC20CA}" srcOrd="1" destOrd="0" parTransId="{046E42D1-7CD1-4468-976E-DA76CCC8D699}" sibTransId="{C5CC79C0-6BCC-4BB6-8D6B-76EB895E4A42}"/>
    <dgm:cxn modelId="{E42A1CF9-9DBA-4798-83FB-E0755978A59A}" type="presOf" srcId="{84BF2555-C799-4DDB-B110-7B3542CC20CA}" destId="{75B954D5-7AB8-4D4B-ACE5-875449049593}" srcOrd="0" destOrd="1" presId="urn:microsoft.com/office/officeart/2005/8/layout/hList1"/>
    <dgm:cxn modelId="{7FFE375C-A374-4B51-AE31-7203F0CB8EDD}" type="presParOf" srcId="{C0951537-030B-4117-8D37-753E93CB7F02}" destId="{9A8EFEE8-46F5-45AB-84A3-3EA47FAFC7E5}" srcOrd="0" destOrd="0" presId="urn:microsoft.com/office/officeart/2005/8/layout/hList1"/>
    <dgm:cxn modelId="{BCCAFB30-F7B7-47BC-B8E6-11229A0414D3}" type="presParOf" srcId="{9A8EFEE8-46F5-45AB-84A3-3EA47FAFC7E5}" destId="{B314ABD2-2694-4F2C-998E-92E37357CD4E}" srcOrd="0" destOrd="0" presId="urn:microsoft.com/office/officeart/2005/8/layout/hList1"/>
    <dgm:cxn modelId="{509BA9D5-1EBF-4961-A7D8-48FA5698E78A}" type="presParOf" srcId="{9A8EFEE8-46F5-45AB-84A3-3EA47FAFC7E5}" destId="{75B954D5-7AB8-4D4B-ACE5-875449049593}"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A21649CB-541C-44F4-8D96-D1CA58F7D79F}" type="doc">
      <dgm:prSet loTypeId="urn:microsoft.com/office/officeart/2005/8/layout/cycle3" loCatId="cycle" qsTypeId="urn:microsoft.com/office/officeart/2005/8/quickstyle/simple5" qsCatId="simple" csTypeId="urn:microsoft.com/office/officeart/2005/8/colors/accent0_1" csCatId="mainScheme"/>
      <dgm:spPr/>
      <dgm:t>
        <a:bodyPr/>
        <a:lstStyle/>
        <a:p>
          <a:endParaRPr lang="it-IT"/>
        </a:p>
      </dgm:t>
    </dgm:pt>
    <dgm:pt modelId="{9F0C29B1-E0FC-43E8-B7F9-FDE97B6C6361}">
      <dgm:prSet/>
      <dgm:spPr/>
      <dgm:t>
        <a:bodyPr/>
        <a:lstStyle/>
        <a:p>
          <a:r>
            <a:rPr lang="it-IT"/>
            <a:t>Hai bisogno di </a:t>
          </a:r>
          <a:r>
            <a:rPr lang="it-IT" b="1"/>
            <a:t>concatenare in un’unica cella il contenuto di più celle?</a:t>
          </a:r>
          <a:r>
            <a:rPr lang="it-IT"/>
            <a:t> Vuoi unire in una cella il nome e cognome dei clienti, scritti su due diverse colonne?</a:t>
          </a:r>
        </a:p>
      </dgm:t>
    </dgm:pt>
    <dgm:pt modelId="{6989A5A7-CA52-44C2-B71C-69DDF4EF3167}" type="parTrans" cxnId="{8B295D7E-42C1-4688-A484-C7A15576C5AB}">
      <dgm:prSet/>
      <dgm:spPr/>
      <dgm:t>
        <a:bodyPr/>
        <a:lstStyle/>
        <a:p>
          <a:endParaRPr lang="it-IT"/>
        </a:p>
      </dgm:t>
    </dgm:pt>
    <dgm:pt modelId="{0263942C-FF04-4BD8-BE17-71902E6C65E3}" type="sibTrans" cxnId="{8B295D7E-42C1-4688-A484-C7A15576C5AB}">
      <dgm:prSet/>
      <dgm:spPr/>
      <dgm:t>
        <a:bodyPr/>
        <a:lstStyle/>
        <a:p>
          <a:endParaRPr lang="it-IT"/>
        </a:p>
      </dgm:t>
    </dgm:pt>
    <dgm:pt modelId="{37F6A34D-2FBD-4838-8524-43C51A46D72B}">
      <dgm:prSet/>
      <dgm:spPr/>
      <dgm:t>
        <a:bodyPr/>
        <a:lstStyle/>
        <a:p>
          <a:r>
            <a:rPr lang="it-IT" b="1" dirty="0"/>
            <a:t>Il simbolo &amp;</a:t>
          </a:r>
          <a:r>
            <a:rPr lang="it-IT" dirty="0"/>
            <a:t> (e commerciale – sopra il tasto 6) </a:t>
          </a:r>
          <a:r>
            <a:rPr lang="it-IT" b="1" dirty="0"/>
            <a:t>permette di unire il contenuto di più celle in maniera ancor più semplice della funzione CONCATENA</a:t>
          </a:r>
          <a:r>
            <a:rPr lang="it-IT" dirty="0"/>
            <a:t>. Ad esempio =A4&amp;B4 concatena in un unica cella il contenuto di A4 e B4</a:t>
          </a:r>
        </a:p>
      </dgm:t>
    </dgm:pt>
    <dgm:pt modelId="{03227EDE-815B-4C02-85CC-9D29BD7BCC4D}" type="parTrans" cxnId="{483B18F8-8E1F-4310-87FE-85ABAE45BE1C}">
      <dgm:prSet/>
      <dgm:spPr/>
      <dgm:t>
        <a:bodyPr/>
        <a:lstStyle/>
        <a:p>
          <a:endParaRPr lang="it-IT"/>
        </a:p>
      </dgm:t>
    </dgm:pt>
    <dgm:pt modelId="{BE927E33-8686-46C0-8C5F-3327F12AB9DE}" type="sibTrans" cxnId="{483B18F8-8E1F-4310-87FE-85ABAE45BE1C}">
      <dgm:prSet/>
      <dgm:spPr/>
      <dgm:t>
        <a:bodyPr/>
        <a:lstStyle/>
        <a:p>
          <a:endParaRPr lang="it-IT"/>
        </a:p>
      </dgm:t>
    </dgm:pt>
    <dgm:pt modelId="{C5886FCF-1358-41A2-ABEC-560CA2A30613}" type="pres">
      <dgm:prSet presAssocID="{A21649CB-541C-44F4-8D96-D1CA58F7D79F}" presName="Name0" presStyleCnt="0">
        <dgm:presLayoutVars>
          <dgm:dir/>
          <dgm:resizeHandles val="exact"/>
        </dgm:presLayoutVars>
      </dgm:prSet>
      <dgm:spPr/>
    </dgm:pt>
    <dgm:pt modelId="{F03CA9A3-DBCA-4152-897B-6FE3FCB0719C}" type="pres">
      <dgm:prSet presAssocID="{A21649CB-541C-44F4-8D96-D1CA58F7D79F}" presName="node1" presStyleLbl="node1" presStyleIdx="0" presStyleCnt="2">
        <dgm:presLayoutVars>
          <dgm:bulletEnabled val="1"/>
        </dgm:presLayoutVars>
      </dgm:prSet>
      <dgm:spPr/>
    </dgm:pt>
    <dgm:pt modelId="{86CE4C61-8245-425D-B1A2-FCE8729D85C1}" type="pres">
      <dgm:prSet presAssocID="{A21649CB-541C-44F4-8D96-D1CA58F7D79F}" presName="sibTrans" presStyleLbl="bgShp" presStyleIdx="0" presStyleCnt="1"/>
      <dgm:spPr/>
    </dgm:pt>
    <dgm:pt modelId="{15F4DE0C-5454-4984-B338-3B130C1E340D}" type="pres">
      <dgm:prSet presAssocID="{A21649CB-541C-44F4-8D96-D1CA58F7D79F}" presName="node2" presStyleLbl="node1" presStyleIdx="1" presStyleCnt="2">
        <dgm:presLayoutVars>
          <dgm:bulletEnabled val="1"/>
        </dgm:presLayoutVars>
      </dgm:prSet>
      <dgm:spPr/>
    </dgm:pt>
    <dgm:pt modelId="{7D320460-3FB3-41AB-BBB8-38CBCFB42580}" type="pres">
      <dgm:prSet presAssocID="{A21649CB-541C-44F4-8D96-D1CA58F7D79F}" presName="sp1" presStyleCnt="0"/>
      <dgm:spPr/>
    </dgm:pt>
    <dgm:pt modelId="{C287D67C-A2B5-43B3-9CE2-A605070BFCB7}" type="pres">
      <dgm:prSet presAssocID="{A21649CB-541C-44F4-8D96-D1CA58F7D79F}" presName="sp2" presStyleCnt="0"/>
      <dgm:spPr/>
    </dgm:pt>
  </dgm:ptLst>
  <dgm:cxnLst>
    <dgm:cxn modelId="{B560520D-EBAB-41F0-9A0F-7AB823F83A4C}" type="presOf" srcId="{A21649CB-541C-44F4-8D96-D1CA58F7D79F}" destId="{C5886FCF-1358-41A2-ABEC-560CA2A30613}" srcOrd="0" destOrd="0" presId="urn:microsoft.com/office/officeart/2005/8/layout/cycle3"/>
    <dgm:cxn modelId="{B9DCAF6F-FC86-4BA2-B1C5-16A72B728A20}" type="presOf" srcId="{37F6A34D-2FBD-4838-8524-43C51A46D72B}" destId="{15F4DE0C-5454-4984-B338-3B130C1E340D}" srcOrd="0" destOrd="0" presId="urn:microsoft.com/office/officeart/2005/8/layout/cycle3"/>
    <dgm:cxn modelId="{8B295D7E-42C1-4688-A484-C7A15576C5AB}" srcId="{A21649CB-541C-44F4-8D96-D1CA58F7D79F}" destId="{9F0C29B1-E0FC-43E8-B7F9-FDE97B6C6361}" srcOrd="0" destOrd="0" parTransId="{6989A5A7-CA52-44C2-B71C-69DDF4EF3167}" sibTransId="{0263942C-FF04-4BD8-BE17-71902E6C65E3}"/>
    <dgm:cxn modelId="{47105A80-8AAC-46D6-B9BC-795B18645F9C}" type="presOf" srcId="{0263942C-FF04-4BD8-BE17-71902E6C65E3}" destId="{86CE4C61-8245-425D-B1A2-FCE8729D85C1}" srcOrd="0" destOrd="0" presId="urn:microsoft.com/office/officeart/2005/8/layout/cycle3"/>
    <dgm:cxn modelId="{E3CFEAA5-89BE-4A46-B16E-13407E467A5D}" type="presOf" srcId="{9F0C29B1-E0FC-43E8-B7F9-FDE97B6C6361}" destId="{F03CA9A3-DBCA-4152-897B-6FE3FCB0719C}" srcOrd="0" destOrd="0" presId="urn:microsoft.com/office/officeart/2005/8/layout/cycle3"/>
    <dgm:cxn modelId="{483B18F8-8E1F-4310-87FE-85ABAE45BE1C}" srcId="{A21649CB-541C-44F4-8D96-D1CA58F7D79F}" destId="{37F6A34D-2FBD-4838-8524-43C51A46D72B}" srcOrd="1" destOrd="0" parTransId="{03227EDE-815B-4C02-85CC-9D29BD7BCC4D}" sibTransId="{BE927E33-8686-46C0-8C5F-3327F12AB9DE}"/>
    <dgm:cxn modelId="{E6BEB012-3BDC-4244-A2E7-E2A813F3B80A}" type="presParOf" srcId="{C5886FCF-1358-41A2-ABEC-560CA2A30613}" destId="{F03CA9A3-DBCA-4152-897B-6FE3FCB0719C}" srcOrd="0" destOrd="0" presId="urn:microsoft.com/office/officeart/2005/8/layout/cycle3"/>
    <dgm:cxn modelId="{BC17BFE7-AA80-42D5-93B3-7441A01BC2C5}" type="presParOf" srcId="{C5886FCF-1358-41A2-ABEC-560CA2A30613}" destId="{86CE4C61-8245-425D-B1A2-FCE8729D85C1}" srcOrd="1" destOrd="0" presId="urn:microsoft.com/office/officeart/2005/8/layout/cycle3"/>
    <dgm:cxn modelId="{B8D338C9-33D8-4912-AAE6-589D48712396}" type="presParOf" srcId="{C5886FCF-1358-41A2-ABEC-560CA2A30613}" destId="{15F4DE0C-5454-4984-B338-3B130C1E340D}" srcOrd="2" destOrd="0" presId="urn:microsoft.com/office/officeart/2005/8/layout/cycle3"/>
    <dgm:cxn modelId="{903DA3E5-C6E4-4FD7-9304-F9337E830AE8}" type="presParOf" srcId="{C5886FCF-1358-41A2-ABEC-560CA2A30613}" destId="{7D320460-3FB3-41AB-BBB8-38CBCFB42580}" srcOrd="3" destOrd="0" presId="urn:microsoft.com/office/officeart/2005/8/layout/cycle3"/>
    <dgm:cxn modelId="{FBBA6ECA-CD44-4AD3-AF8B-6CB950B7126C}" type="presParOf" srcId="{C5886FCF-1358-41A2-ABEC-560CA2A30613}" destId="{C287D67C-A2B5-43B3-9CE2-A605070BFCB7}" srcOrd="4"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847FDF0C-743F-4213-806D-1F45A5663F69}" type="doc">
      <dgm:prSet loTypeId="urn:microsoft.com/office/officeart/2008/layout/LinedList" loCatId="list" qsTypeId="urn:microsoft.com/office/officeart/2005/8/quickstyle/simple3" qsCatId="simple" csTypeId="urn:microsoft.com/office/officeart/2005/8/colors/accent0_3" csCatId="mainScheme" phldr="1"/>
      <dgm:spPr/>
      <dgm:t>
        <a:bodyPr/>
        <a:lstStyle/>
        <a:p>
          <a:endParaRPr lang="it-IT"/>
        </a:p>
      </dgm:t>
    </dgm:pt>
    <dgm:pt modelId="{A615CA83-6840-4B51-915B-BFB70466644A}">
      <dgm:prSet/>
      <dgm:spPr/>
      <dgm:t>
        <a:bodyPr/>
        <a:lstStyle/>
        <a:p>
          <a:r>
            <a:rPr lang="it-IT" b="1"/>
            <a:t>La tabella pivot permette di rappresentare un elenco di centinaia/migliaia di righe e colonne in tabelle e grafici sintetici e riepilogativi</a:t>
          </a:r>
          <a:endParaRPr lang="it-IT"/>
        </a:p>
      </dgm:t>
    </dgm:pt>
    <dgm:pt modelId="{E24B31AF-3E3A-44C0-B2DF-02B91FA28B49}" type="parTrans" cxnId="{50384857-12A9-4F87-AD84-92492E9BF248}">
      <dgm:prSet/>
      <dgm:spPr/>
      <dgm:t>
        <a:bodyPr/>
        <a:lstStyle/>
        <a:p>
          <a:endParaRPr lang="it-IT"/>
        </a:p>
      </dgm:t>
    </dgm:pt>
    <dgm:pt modelId="{4514BF71-CCEF-4E0F-B408-6548CD9D13FF}" type="sibTrans" cxnId="{50384857-12A9-4F87-AD84-92492E9BF248}">
      <dgm:prSet/>
      <dgm:spPr/>
      <dgm:t>
        <a:bodyPr/>
        <a:lstStyle/>
        <a:p>
          <a:endParaRPr lang="it-IT"/>
        </a:p>
      </dgm:t>
    </dgm:pt>
    <dgm:pt modelId="{4506A777-190F-4C93-A7AB-D9BCB8B3A6CB}">
      <dgm:prSet/>
      <dgm:spPr/>
      <dgm:t>
        <a:bodyPr/>
        <a:lstStyle/>
        <a:p>
          <a:r>
            <a:rPr lang="it-IT"/>
            <a:t>La tabella pivot trova la sua applicazione in tantissime situazioni pratiche: “pulizia” del dato, “reportistica”, “analisi dati”…</a:t>
          </a:r>
        </a:p>
      </dgm:t>
    </dgm:pt>
    <dgm:pt modelId="{55213235-74F6-463D-A0DB-F651E78A02BA}" type="parTrans" cxnId="{80B87F5A-9224-476B-AF0E-A89800472283}">
      <dgm:prSet/>
      <dgm:spPr/>
      <dgm:t>
        <a:bodyPr/>
        <a:lstStyle/>
        <a:p>
          <a:endParaRPr lang="it-IT"/>
        </a:p>
      </dgm:t>
    </dgm:pt>
    <dgm:pt modelId="{31E220D6-D443-49F9-92BF-2D2E3AF22FFB}" type="sibTrans" cxnId="{80B87F5A-9224-476B-AF0E-A89800472283}">
      <dgm:prSet/>
      <dgm:spPr/>
      <dgm:t>
        <a:bodyPr/>
        <a:lstStyle/>
        <a:p>
          <a:endParaRPr lang="it-IT"/>
        </a:p>
      </dgm:t>
    </dgm:pt>
    <dgm:pt modelId="{0E853317-1609-4D80-887F-31BEED7FA350}" type="pres">
      <dgm:prSet presAssocID="{847FDF0C-743F-4213-806D-1F45A5663F69}" presName="vert0" presStyleCnt="0">
        <dgm:presLayoutVars>
          <dgm:dir/>
          <dgm:animOne val="branch"/>
          <dgm:animLvl val="lvl"/>
        </dgm:presLayoutVars>
      </dgm:prSet>
      <dgm:spPr/>
    </dgm:pt>
    <dgm:pt modelId="{A2E1B38E-36EF-4FAA-8B7A-9723DC54EA53}" type="pres">
      <dgm:prSet presAssocID="{A615CA83-6840-4B51-915B-BFB70466644A}" presName="thickLine" presStyleLbl="alignNode1" presStyleIdx="0" presStyleCnt="2"/>
      <dgm:spPr/>
    </dgm:pt>
    <dgm:pt modelId="{B9208F49-AD4F-4C77-BB43-BEE6A17F134B}" type="pres">
      <dgm:prSet presAssocID="{A615CA83-6840-4B51-915B-BFB70466644A}" presName="horz1" presStyleCnt="0"/>
      <dgm:spPr/>
    </dgm:pt>
    <dgm:pt modelId="{8D09694C-DCF6-48D9-824E-6645D64C814D}" type="pres">
      <dgm:prSet presAssocID="{A615CA83-6840-4B51-915B-BFB70466644A}" presName="tx1" presStyleLbl="revTx" presStyleIdx="0" presStyleCnt="2"/>
      <dgm:spPr/>
    </dgm:pt>
    <dgm:pt modelId="{169DDC93-2011-46CB-BC3D-8AC2600ADE65}" type="pres">
      <dgm:prSet presAssocID="{A615CA83-6840-4B51-915B-BFB70466644A}" presName="vert1" presStyleCnt="0"/>
      <dgm:spPr/>
    </dgm:pt>
    <dgm:pt modelId="{9A2FF783-EA02-4439-83AD-9B8C0EF3CEB8}" type="pres">
      <dgm:prSet presAssocID="{4506A777-190F-4C93-A7AB-D9BCB8B3A6CB}" presName="thickLine" presStyleLbl="alignNode1" presStyleIdx="1" presStyleCnt="2"/>
      <dgm:spPr/>
    </dgm:pt>
    <dgm:pt modelId="{74580142-62AB-43EB-9331-7AB4EF47A817}" type="pres">
      <dgm:prSet presAssocID="{4506A777-190F-4C93-A7AB-D9BCB8B3A6CB}" presName="horz1" presStyleCnt="0"/>
      <dgm:spPr/>
    </dgm:pt>
    <dgm:pt modelId="{20168B83-DF48-4E21-8C2E-BA26E7A0F890}" type="pres">
      <dgm:prSet presAssocID="{4506A777-190F-4C93-A7AB-D9BCB8B3A6CB}" presName="tx1" presStyleLbl="revTx" presStyleIdx="1" presStyleCnt="2"/>
      <dgm:spPr/>
    </dgm:pt>
    <dgm:pt modelId="{157033C2-6BE9-4982-B5E7-7F0B714A4AB1}" type="pres">
      <dgm:prSet presAssocID="{4506A777-190F-4C93-A7AB-D9BCB8B3A6CB}" presName="vert1" presStyleCnt="0"/>
      <dgm:spPr/>
    </dgm:pt>
  </dgm:ptLst>
  <dgm:cxnLst>
    <dgm:cxn modelId="{50384857-12A9-4F87-AD84-92492E9BF248}" srcId="{847FDF0C-743F-4213-806D-1F45A5663F69}" destId="{A615CA83-6840-4B51-915B-BFB70466644A}" srcOrd="0" destOrd="0" parTransId="{E24B31AF-3E3A-44C0-B2DF-02B91FA28B49}" sibTransId="{4514BF71-CCEF-4E0F-B408-6548CD9D13FF}"/>
    <dgm:cxn modelId="{80B87F5A-9224-476B-AF0E-A89800472283}" srcId="{847FDF0C-743F-4213-806D-1F45A5663F69}" destId="{4506A777-190F-4C93-A7AB-D9BCB8B3A6CB}" srcOrd="1" destOrd="0" parTransId="{55213235-74F6-463D-A0DB-F651E78A02BA}" sibTransId="{31E220D6-D443-49F9-92BF-2D2E3AF22FFB}"/>
    <dgm:cxn modelId="{8C8B9283-8500-4B2F-83C8-5176020099D3}" type="presOf" srcId="{4506A777-190F-4C93-A7AB-D9BCB8B3A6CB}" destId="{20168B83-DF48-4E21-8C2E-BA26E7A0F890}" srcOrd="0" destOrd="0" presId="urn:microsoft.com/office/officeart/2008/layout/LinedList"/>
    <dgm:cxn modelId="{A16628E5-24F7-4FA9-9ADC-9C4EE36825A7}" type="presOf" srcId="{A615CA83-6840-4B51-915B-BFB70466644A}" destId="{8D09694C-DCF6-48D9-824E-6645D64C814D}" srcOrd="0" destOrd="0" presId="urn:microsoft.com/office/officeart/2008/layout/LinedList"/>
    <dgm:cxn modelId="{54BACCE8-598C-4A8B-B5A7-305BBAF02D24}" type="presOf" srcId="{847FDF0C-743F-4213-806D-1F45A5663F69}" destId="{0E853317-1609-4D80-887F-31BEED7FA350}" srcOrd="0" destOrd="0" presId="urn:microsoft.com/office/officeart/2008/layout/LinedList"/>
    <dgm:cxn modelId="{DF34CA6A-A5E5-4485-A99C-3FD82D807D81}" type="presParOf" srcId="{0E853317-1609-4D80-887F-31BEED7FA350}" destId="{A2E1B38E-36EF-4FAA-8B7A-9723DC54EA53}" srcOrd="0" destOrd="0" presId="urn:microsoft.com/office/officeart/2008/layout/LinedList"/>
    <dgm:cxn modelId="{9F958A25-8DE1-40E8-AAF6-19991BA97CF0}" type="presParOf" srcId="{0E853317-1609-4D80-887F-31BEED7FA350}" destId="{B9208F49-AD4F-4C77-BB43-BEE6A17F134B}" srcOrd="1" destOrd="0" presId="urn:microsoft.com/office/officeart/2008/layout/LinedList"/>
    <dgm:cxn modelId="{8ADD7D09-909A-43B6-9B37-AF1C2FE78454}" type="presParOf" srcId="{B9208F49-AD4F-4C77-BB43-BEE6A17F134B}" destId="{8D09694C-DCF6-48D9-824E-6645D64C814D}" srcOrd="0" destOrd="0" presId="urn:microsoft.com/office/officeart/2008/layout/LinedList"/>
    <dgm:cxn modelId="{EF619B52-6245-4353-8A35-0B3CA0D11FC1}" type="presParOf" srcId="{B9208F49-AD4F-4C77-BB43-BEE6A17F134B}" destId="{169DDC93-2011-46CB-BC3D-8AC2600ADE65}" srcOrd="1" destOrd="0" presId="urn:microsoft.com/office/officeart/2008/layout/LinedList"/>
    <dgm:cxn modelId="{50A0ADF5-8A25-4850-B6CE-0117A4C3557D}" type="presParOf" srcId="{0E853317-1609-4D80-887F-31BEED7FA350}" destId="{9A2FF783-EA02-4439-83AD-9B8C0EF3CEB8}" srcOrd="2" destOrd="0" presId="urn:microsoft.com/office/officeart/2008/layout/LinedList"/>
    <dgm:cxn modelId="{001F1CF4-1EC8-4D23-A955-5015466FE86D}" type="presParOf" srcId="{0E853317-1609-4D80-887F-31BEED7FA350}" destId="{74580142-62AB-43EB-9331-7AB4EF47A817}" srcOrd="3" destOrd="0" presId="urn:microsoft.com/office/officeart/2008/layout/LinedList"/>
    <dgm:cxn modelId="{0288CEFF-A508-44C4-A740-E01DAEFD9354}" type="presParOf" srcId="{74580142-62AB-43EB-9331-7AB4EF47A817}" destId="{20168B83-DF48-4E21-8C2E-BA26E7A0F890}" srcOrd="0" destOrd="0" presId="urn:microsoft.com/office/officeart/2008/layout/LinedList"/>
    <dgm:cxn modelId="{359E6F83-E31C-44C5-8B06-B793710B2496}" type="presParOf" srcId="{74580142-62AB-43EB-9331-7AB4EF47A817}" destId="{157033C2-6BE9-4982-B5E7-7F0B714A4AB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53BCCEE0-37FB-44DD-B0AA-0CF8EA492A84}" type="doc">
      <dgm:prSet loTypeId="urn:microsoft.com/office/officeart/2016/7/layout/LinearBlockProcessNumbered" loCatId="process" qsTypeId="urn:microsoft.com/office/officeart/2005/8/quickstyle/simple2" qsCatId="simple" csTypeId="urn:microsoft.com/office/officeart/2005/8/colors/accent0_1" csCatId="mainScheme" phldr="1"/>
      <dgm:spPr/>
      <dgm:t>
        <a:bodyPr/>
        <a:lstStyle/>
        <a:p>
          <a:endParaRPr lang="it-IT"/>
        </a:p>
      </dgm:t>
    </dgm:pt>
    <dgm:pt modelId="{B8122095-6733-439C-BFE3-6DF54E01DD4B}">
      <dgm:prSet/>
      <dgm:spPr/>
      <dgm:t>
        <a:bodyPr/>
        <a:lstStyle/>
        <a:p>
          <a:r>
            <a:rPr lang="it-IT"/>
            <a:t>Quando vogliamo usare una tabella pivot, l’elenco di partenza deve avere </a:t>
          </a:r>
          <a:r>
            <a:rPr lang="it-IT" b="1"/>
            <a:t>una struttura semplice</a:t>
          </a:r>
          <a:r>
            <a:rPr lang="it-IT"/>
            <a:t>: ogni colonna deve avere la propria intestazione, non ci devono essere celle unite, non devono esserci colonne vuote, meglio che non ci siano righe vuote, ogni colonna deve avere una tipologia di dato (tutte le celle numeriche o testuali o date)</a:t>
          </a:r>
        </a:p>
      </dgm:t>
    </dgm:pt>
    <dgm:pt modelId="{A09DD336-7B73-49DC-A7B3-F61476D6CB6F}" type="parTrans" cxnId="{AFC83482-11BB-43C6-9826-5971C8FBB817}">
      <dgm:prSet/>
      <dgm:spPr/>
      <dgm:t>
        <a:bodyPr/>
        <a:lstStyle/>
        <a:p>
          <a:endParaRPr lang="it-IT"/>
        </a:p>
      </dgm:t>
    </dgm:pt>
    <dgm:pt modelId="{111DAE19-D0AA-4A34-80B1-A39B7D2D6054}" type="sibTrans" cxnId="{AFC83482-11BB-43C6-9826-5971C8FBB817}">
      <dgm:prSet phldrT="01"/>
      <dgm:spPr/>
      <dgm:t>
        <a:bodyPr/>
        <a:lstStyle/>
        <a:p>
          <a:r>
            <a:rPr lang="it-IT"/>
            <a:t>01</a:t>
          </a:r>
        </a:p>
      </dgm:t>
    </dgm:pt>
    <dgm:pt modelId="{5AAA7E0B-80EB-475C-806E-DF891C25C3AF}">
      <dgm:prSet/>
      <dgm:spPr/>
      <dgm:t>
        <a:bodyPr/>
        <a:lstStyle/>
        <a:p>
          <a:r>
            <a:rPr lang="it-IT" b="1" dirty="0"/>
            <a:t>Obbiettivo finale:</a:t>
          </a:r>
          <a:r>
            <a:rPr lang="it-IT" dirty="0"/>
            <a:t> una tabella riassuntiva per sapere</a:t>
          </a:r>
          <a:r>
            <a:rPr lang="it-IT" b="1" dirty="0"/>
            <a:t> l’importo acquisti ed il numero degli acquisti per ciascuna provincia</a:t>
          </a:r>
          <a:r>
            <a:rPr lang="it-IT" dirty="0"/>
            <a:t>, filtrando poi la tabella per vedere solo le province con valore importo acquisti più alto</a:t>
          </a:r>
        </a:p>
      </dgm:t>
    </dgm:pt>
    <dgm:pt modelId="{0DAEBF59-ED1F-426C-86A7-9B6A45FA4475}" type="parTrans" cxnId="{3F014CBC-50DF-4921-BD8F-B1EF2239FB90}">
      <dgm:prSet/>
      <dgm:spPr/>
      <dgm:t>
        <a:bodyPr/>
        <a:lstStyle/>
        <a:p>
          <a:endParaRPr lang="it-IT"/>
        </a:p>
      </dgm:t>
    </dgm:pt>
    <dgm:pt modelId="{42A712D0-523A-45BF-8852-9EFDE3D50BA3}" type="sibTrans" cxnId="{3F014CBC-50DF-4921-BD8F-B1EF2239FB90}">
      <dgm:prSet phldrT="02"/>
      <dgm:spPr/>
      <dgm:t>
        <a:bodyPr/>
        <a:lstStyle/>
        <a:p>
          <a:r>
            <a:rPr lang="it-IT"/>
            <a:t>02</a:t>
          </a:r>
        </a:p>
      </dgm:t>
    </dgm:pt>
    <dgm:pt modelId="{95CB5E74-989C-4F5F-9FBD-97A7CEF408B9}" type="pres">
      <dgm:prSet presAssocID="{53BCCEE0-37FB-44DD-B0AA-0CF8EA492A84}" presName="Name0" presStyleCnt="0">
        <dgm:presLayoutVars>
          <dgm:animLvl val="lvl"/>
          <dgm:resizeHandles val="exact"/>
        </dgm:presLayoutVars>
      </dgm:prSet>
      <dgm:spPr/>
    </dgm:pt>
    <dgm:pt modelId="{151C5021-4216-49C5-B24A-DCE912E1AEF6}" type="pres">
      <dgm:prSet presAssocID="{B8122095-6733-439C-BFE3-6DF54E01DD4B}" presName="compositeNode" presStyleCnt="0">
        <dgm:presLayoutVars>
          <dgm:bulletEnabled val="1"/>
        </dgm:presLayoutVars>
      </dgm:prSet>
      <dgm:spPr/>
    </dgm:pt>
    <dgm:pt modelId="{03FA9FDD-0DBB-445C-9218-3FD3E9385241}" type="pres">
      <dgm:prSet presAssocID="{B8122095-6733-439C-BFE3-6DF54E01DD4B}" presName="bgRect" presStyleLbl="alignNode1" presStyleIdx="0" presStyleCnt="2"/>
      <dgm:spPr/>
    </dgm:pt>
    <dgm:pt modelId="{A275EF90-ADCC-43EE-AFF8-9AC6E2220E3C}" type="pres">
      <dgm:prSet presAssocID="{111DAE19-D0AA-4A34-80B1-A39B7D2D6054}" presName="sibTransNodeRect" presStyleLbl="alignNode1" presStyleIdx="0" presStyleCnt="2">
        <dgm:presLayoutVars>
          <dgm:chMax val="0"/>
          <dgm:bulletEnabled val="1"/>
        </dgm:presLayoutVars>
      </dgm:prSet>
      <dgm:spPr/>
    </dgm:pt>
    <dgm:pt modelId="{36258308-2195-42CE-A505-2DC265BE5E58}" type="pres">
      <dgm:prSet presAssocID="{B8122095-6733-439C-BFE3-6DF54E01DD4B}" presName="nodeRect" presStyleLbl="alignNode1" presStyleIdx="0" presStyleCnt="2">
        <dgm:presLayoutVars>
          <dgm:bulletEnabled val="1"/>
        </dgm:presLayoutVars>
      </dgm:prSet>
      <dgm:spPr/>
    </dgm:pt>
    <dgm:pt modelId="{257341F4-0C37-4CC8-9D82-46ACFE943561}" type="pres">
      <dgm:prSet presAssocID="{111DAE19-D0AA-4A34-80B1-A39B7D2D6054}" presName="sibTrans" presStyleCnt="0"/>
      <dgm:spPr/>
    </dgm:pt>
    <dgm:pt modelId="{8D8092A5-3255-4362-9C4C-6462FAA47C7A}" type="pres">
      <dgm:prSet presAssocID="{5AAA7E0B-80EB-475C-806E-DF891C25C3AF}" presName="compositeNode" presStyleCnt="0">
        <dgm:presLayoutVars>
          <dgm:bulletEnabled val="1"/>
        </dgm:presLayoutVars>
      </dgm:prSet>
      <dgm:spPr/>
    </dgm:pt>
    <dgm:pt modelId="{5F762587-BE0F-49CC-A1A0-DAE0094753A2}" type="pres">
      <dgm:prSet presAssocID="{5AAA7E0B-80EB-475C-806E-DF891C25C3AF}" presName="bgRect" presStyleLbl="alignNode1" presStyleIdx="1" presStyleCnt="2"/>
      <dgm:spPr/>
    </dgm:pt>
    <dgm:pt modelId="{3678A879-F3DD-4D0A-8757-405922942656}" type="pres">
      <dgm:prSet presAssocID="{42A712D0-523A-45BF-8852-9EFDE3D50BA3}" presName="sibTransNodeRect" presStyleLbl="alignNode1" presStyleIdx="1" presStyleCnt="2">
        <dgm:presLayoutVars>
          <dgm:chMax val="0"/>
          <dgm:bulletEnabled val="1"/>
        </dgm:presLayoutVars>
      </dgm:prSet>
      <dgm:spPr/>
    </dgm:pt>
    <dgm:pt modelId="{0AB470DB-7B14-4AE7-9407-A28A9E95B553}" type="pres">
      <dgm:prSet presAssocID="{5AAA7E0B-80EB-475C-806E-DF891C25C3AF}" presName="nodeRect" presStyleLbl="alignNode1" presStyleIdx="1" presStyleCnt="2">
        <dgm:presLayoutVars>
          <dgm:bulletEnabled val="1"/>
        </dgm:presLayoutVars>
      </dgm:prSet>
      <dgm:spPr/>
    </dgm:pt>
  </dgm:ptLst>
  <dgm:cxnLst>
    <dgm:cxn modelId="{655F3338-E740-4735-ABC3-E51F0F3010A4}" type="presOf" srcId="{B8122095-6733-439C-BFE3-6DF54E01DD4B}" destId="{03FA9FDD-0DBB-445C-9218-3FD3E9385241}" srcOrd="0" destOrd="0" presId="urn:microsoft.com/office/officeart/2016/7/layout/LinearBlockProcessNumbered"/>
    <dgm:cxn modelId="{A5A7623B-980F-46A3-BD46-5B38388EEDE9}" type="presOf" srcId="{B8122095-6733-439C-BFE3-6DF54E01DD4B}" destId="{36258308-2195-42CE-A505-2DC265BE5E58}" srcOrd="1" destOrd="0" presId="urn:microsoft.com/office/officeart/2016/7/layout/LinearBlockProcessNumbered"/>
    <dgm:cxn modelId="{AB6FA56F-68B2-4D8F-997C-90A998ED032B}" type="presOf" srcId="{5AAA7E0B-80EB-475C-806E-DF891C25C3AF}" destId="{5F762587-BE0F-49CC-A1A0-DAE0094753A2}" srcOrd="0" destOrd="0" presId="urn:microsoft.com/office/officeart/2016/7/layout/LinearBlockProcessNumbered"/>
    <dgm:cxn modelId="{AFC83482-11BB-43C6-9826-5971C8FBB817}" srcId="{53BCCEE0-37FB-44DD-B0AA-0CF8EA492A84}" destId="{B8122095-6733-439C-BFE3-6DF54E01DD4B}" srcOrd="0" destOrd="0" parTransId="{A09DD336-7B73-49DC-A7B3-F61476D6CB6F}" sibTransId="{111DAE19-D0AA-4A34-80B1-A39B7D2D6054}"/>
    <dgm:cxn modelId="{D3B84BAA-3835-495B-AF66-336DD99EFB28}" type="presOf" srcId="{111DAE19-D0AA-4A34-80B1-A39B7D2D6054}" destId="{A275EF90-ADCC-43EE-AFF8-9AC6E2220E3C}" srcOrd="0" destOrd="0" presId="urn:microsoft.com/office/officeart/2016/7/layout/LinearBlockProcessNumbered"/>
    <dgm:cxn modelId="{B7DA09B6-85CB-44E4-B926-400A7E7886DE}" type="presOf" srcId="{5AAA7E0B-80EB-475C-806E-DF891C25C3AF}" destId="{0AB470DB-7B14-4AE7-9407-A28A9E95B553}" srcOrd="1" destOrd="0" presId="urn:microsoft.com/office/officeart/2016/7/layout/LinearBlockProcessNumbered"/>
    <dgm:cxn modelId="{3F014CBC-50DF-4921-BD8F-B1EF2239FB90}" srcId="{53BCCEE0-37FB-44DD-B0AA-0CF8EA492A84}" destId="{5AAA7E0B-80EB-475C-806E-DF891C25C3AF}" srcOrd="1" destOrd="0" parTransId="{0DAEBF59-ED1F-426C-86A7-9B6A45FA4475}" sibTransId="{42A712D0-523A-45BF-8852-9EFDE3D50BA3}"/>
    <dgm:cxn modelId="{739E07C9-17F0-41E9-AA51-C79D51D76E83}" type="presOf" srcId="{42A712D0-523A-45BF-8852-9EFDE3D50BA3}" destId="{3678A879-F3DD-4D0A-8757-405922942656}" srcOrd="0" destOrd="0" presId="urn:microsoft.com/office/officeart/2016/7/layout/LinearBlockProcessNumbered"/>
    <dgm:cxn modelId="{E68976CB-D933-43F3-A90B-A636A0757FB5}" type="presOf" srcId="{53BCCEE0-37FB-44DD-B0AA-0CF8EA492A84}" destId="{95CB5E74-989C-4F5F-9FBD-97A7CEF408B9}" srcOrd="0" destOrd="0" presId="urn:microsoft.com/office/officeart/2016/7/layout/LinearBlockProcessNumbered"/>
    <dgm:cxn modelId="{5162C063-F372-45AE-9CED-C4772C0D9D68}" type="presParOf" srcId="{95CB5E74-989C-4F5F-9FBD-97A7CEF408B9}" destId="{151C5021-4216-49C5-B24A-DCE912E1AEF6}" srcOrd="0" destOrd="0" presId="urn:microsoft.com/office/officeart/2016/7/layout/LinearBlockProcessNumbered"/>
    <dgm:cxn modelId="{3A5ECB14-2A07-43C6-8D30-A014ACC601AD}" type="presParOf" srcId="{151C5021-4216-49C5-B24A-DCE912E1AEF6}" destId="{03FA9FDD-0DBB-445C-9218-3FD3E9385241}" srcOrd="0" destOrd="0" presId="urn:microsoft.com/office/officeart/2016/7/layout/LinearBlockProcessNumbered"/>
    <dgm:cxn modelId="{541D94E0-D30F-4913-9214-5D96EC480D9C}" type="presParOf" srcId="{151C5021-4216-49C5-B24A-DCE912E1AEF6}" destId="{A275EF90-ADCC-43EE-AFF8-9AC6E2220E3C}" srcOrd="1" destOrd="0" presId="urn:microsoft.com/office/officeart/2016/7/layout/LinearBlockProcessNumbered"/>
    <dgm:cxn modelId="{8244785F-6D38-4027-B4FA-C5ECC38D8BC0}" type="presParOf" srcId="{151C5021-4216-49C5-B24A-DCE912E1AEF6}" destId="{36258308-2195-42CE-A505-2DC265BE5E58}" srcOrd="2" destOrd="0" presId="urn:microsoft.com/office/officeart/2016/7/layout/LinearBlockProcessNumbered"/>
    <dgm:cxn modelId="{013D9B4D-624E-4CDC-8E1C-C7BFB7420E9F}" type="presParOf" srcId="{95CB5E74-989C-4F5F-9FBD-97A7CEF408B9}" destId="{257341F4-0C37-4CC8-9D82-46ACFE943561}" srcOrd="1" destOrd="0" presId="urn:microsoft.com/office/officeart/2016/7/layout/LinearBlockProcessNumbered"/>
    <dgm:cxn modelId="{DF6003AC-47E6-47A6-BFA0-9E8A47D1B2F3}" type="presParOf" srcId="{95CB5E74-989C-4F5F-9FBD-97A7CEF408B9}" destId="{8D8092A5-3255-4362-9C4C-6462FAA47C7A}" srcOrd="2" destOrd="0" presId="urn:microsoft.com/office/officeart/2016/7/layout/LinearBlockProcessNumbered"/>
    <dgm:cxn modelId="{587209ED-B854-4A9D-9CC5-8F69B37CEFD8}" type="presParOf" srcId="{8D8092A5-3255-4362-9C4C-6462FAA47C7A}" destId="{5F762587-BE0F-49CC-A1A0-DAE0094753A2}" srcOrd="0" destOrd="0" presId="urn:microsoft.com/office/officeart/2016/7/layout/LinearBlockProcessNumbered"/>
    <dgm:cxn modelId="{C952B375-7D9F-46CA-8780-B9A1C6E37AA9}" type="presParOf" srcId="{8D8092A5-3255-4362-9C4C-6462FAA47C7A}" destId="{3678A879-F3DD-4D0A-8757-405922942656}" srcOrd="1" destOrd="0" presId="urn:microsoft.com/office/officeart/2016/7/layout/LinearBlockProcessNumbered"/>
    <dgm:cxn modelId="{C3CC2658-6CE1-4D4C-893F-D474A01C4C62}" type="presParOf" srcId="{8D8092A5-3255-4362-9C4C-6462FAA47C7A}" destId="{0AB470DB-7B14-4AE7-9407-A28A9E95B553}"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FEEC8E8F-6BE5-493E-BB49-2D7E01BA05C0}" type="doc">
      <dgm:prSet loTypeId="urn:microsoft.com/office/officeart/2005/8/layout/vList2" loCatId="list" qsTypeId="urn:microsoft.com/office/officeart/2005/8/quickstyle/simple1" qsCatId="simple" csTypeId="urn:microsoft.com/office/officeart/2005/8/colors/accent0_1" csCatId="mainScheme"/>
      <dgm:spPr/>
      <dgm:t>
        <a:bodyPr/>
        <a:lstStyle/>
        <a:p>
          <a:endParaRPr lang="it-IT"/>
        </a:p>
      </dgm:t>
    </dgm:pt>
    <dgm:pt modelId="{378BCC78-3C71-4B9A-BF90-0084FEC4416A}">
      <dgm:prSet/>
      <dgm:spPr/>
      <dgm:t>
        <a:bodyPr/>
        <a:lstStyle/>
        <a:p>
          <a:r>
            <a:rPr lang="en-US"/>
            <a:t>Campi disponibili</a:t>
          </a:r>
          <a:endParaRPr lang="it-IT"/>
        </a:p>
      </dgm:t>
    </dgm:pt>
    <dgm:pt modelId="{07D5EB4D-0D39-49A3-B1C2-5C4697C9E716}" type="parTrans" cxnId="{1C07D2FE-3B34-419A-A554-B26D4398F4F9}">
      <dgm:prSet/>
      <dgm:spPr/>
      <dgm:t>
        <a:bodyPr/>
        <a:lstStyle/>
        <a:p>
          <a:endParaRPr lang="it-IT"/>
        </a:p>
      </dgm:t>
    </dgm:pt>
    <dgm:pt modelId="{1FD6CF92-D2CC-4433-9F25-BB58EB6BFC90}" type="sibTrans" cxnId="{1C07D2FE-3B34-419A-A554-B26D4398F4F9}">
      <dgm:prSet/>
      <dgm:spPr/>
      <dgm:t>
        <a:bodyPr/>
        <a:lstStyle/>
        <a:p>
          <a:endParaRPr lang="it-IT"/>
        </a:p>
      </dgm:t>
    </dgm:pt>
    <dgm:pt modelId="{028BD057-6E45-4F71-9D8E-30FFD4D1A356}">
      <dgm:prSet/>
      <dgm:spPr/>
      <dgm:t>
        <a:bodyPr/>
        <a:lstStyle/>
        <a:p>
          <a:r>
            <a:rPr lang="en-US" baseline="0"/>
            <a:t>Voci che avete selezionato</a:t>
          </a:r>
          <a:endParaRPr lang="it-IT"/>
        </a:p>
      </dgm:t>
    </dgm:pt>
    <dgm:pt modelId="{F337C024-45D1-467E-A977-8FDE5BA12BEE}" type="parTrans" cxnId="{A6A4DDCB-2D48-4444-85BE-85907154BF83}">
      <dgm:prSet/>
      <dgm:spPr/>
      <dgm:t>
        <a:bodyPr/>
        <a:lstStyle/>
        <a:p>
          <a:endParaRPr lang="it-IT"/>
        </a:p>
      </dgm:t>
    </dgm:pt>
    <dgm:pt modelId="{CFC111AD-ECD7-4A78-836F-86ECFEF1FB45}" type="sibTrans" cxnId="{A6A4DDCB-2D48-4444-85BE-85907154BF83}">
      <dgm:prSet/>
      <dgm:spPr/>
      <dgm:t>
        <a:bodyPr/>
        <a:lstStyle/>
        <a:p>
          <a:endParaRPr lang="it-IT"/>
        </a:p>
      </dgm:t>
    </dgm:pt>
    <dgm:pt modelId="{1334AA7B-9178-427E-9ECA-17DB6DBEEBFB}">
      <dgm:prSet/>
      <dgm:spPr/>
      <dgm:t>
        <a:bodyPr/>
        <a:lstStyle/>
        <a:p>
          <a:r>
            <a:rPr lang="en-US"/>
            <a:t>Campi Dati</a:t>
          </a:r>
          <a:endParaRPr lang="it-IT"/>
        </a:p>
      </dgm:t>
    </dgm:pt>
    <dgm:pt modelId="{946FF3F1-4845-4F4F-982A-37F0FBFAB5B7}" type="parTrans" cxnId="{9FFFAF4E-386F-4DBB-92B3-B4E60C059D95}">
      <dgm:prSet/>
      <dgm:spPr/>
      <dgm:t>
        <a:bodyPr/>
        <a:lstStyle/>
        <a:p>
          <a:endParaRPr lang="it-IT"/>
        </a:p>
      </dgm:t>
    </dgm:pt>
    <dgm:pt modelId="{C091D3CB-AAD6-47EF-9303-D04CAB6DAF88}" type="sibTrans" cxnId="{9FFFAF4E-386F-4DBB-92B3-B4E60C059D95}">
      <dgm:prSet/>
      <dgm:spPr/>
      <dgm:t>
        <a:bodyPr/>
        <a:lstStyle/>
        <a:p>
          <a:endParaRPr lang="it-IT"/>
        </a:p>
      </dgm:t>
    </dgm:pt>
    <dgm:pt modelId="{896652F2-CA73-4DBB-9306-56164E0202E0}">
      <dgm:prSet/>
      <dgm:spPr/>
      <dgm:t>
        <a:bodyPr/>
        <a:lstStyle/>
        <a:p>
          <a:r>
            <a:rPr lang="en-US" baseline="0"/>
            <a:t>Trasciniamo i campi su cui vogliamo fare i calcoli</a:t>
          </a:r>
          <a:endParaRPr lang="it-IT"/>
        </a:p>
      </dgm:t>
    </dgm:pt>
    <dgm:pt modelId="{D3790F00-270E-40E9-A41E-E4405F7D0A96}" type="parTrans" cxnId="{7B307647-C42D-4B10-BD80-59CDEF399B72}">
      <dgm:prSet/>
      <dgm:spPr/>
      <dgm:t>
        <a:bodyPr/>
        <a:lstStyle/>
        <a:p>
          <a:endParaRPr lang="it-IT"/>
        </a:p>
      </dgm:t>
    </dgm:pt>
    <dgm:pt modelId="{EF4CEA40-D765-4816-9B58-8A97515D4D43}" type="sibTrans" cxnId="{7B307647-C42D-4B10-BD80-59CDEF399B72}">
      <dgm:prSet/>
      <dgm:spPr/>
      <dgm:t>
        <a:bodyPr/>
        <a:lstStyle/>
        <a:p>
          <a:endParaRPr lang="it-IT"/>
        </a:p>
      </dgm:t>
    </dgm:pt>
    <dgm:pt modelId="{FA44E43F-C993-4473-A73A-EEE0093A2B2E}">
      <dgm:prSet/>
      <dgm:spPr/>
      <dgm:t>
        <a:bodyPr/>
        <a:lstStyle/>
        <a:p>
          <a:r>
            <a:rPr lang="en-US"/>
            <a:t>Campi righe/colonne</a:t>
          </a:r>
          <a:endParaRPr lang="it-IT"/>
        </a:p>
      </dgm:t>
    </dgm:pt>
    <dgm:pt modelId="{CA0A25FA-CAA2-4CBB-91C2-BA17C9F4C3FE}" type="parTrans" cxnId="{5A216C8C-72D0-4876-BBB2-BB813BF1DFD2}">
      <dgm:prSet/>
      <dgm:spPr/>
      <dgm:t>
        <a:bodyPr/>
        <a:lstStyle/>
        <a:p>
          <a:endParaRPr lang="it-IT"/>
        </a:p>
      </dgm:t>
    </dgm:pt>
    <dgm:pt modelId="{0D451307-C890-4399-960E-9C2F9F5F9FB4}" type="sibTrans" cxnId="{5A216C8C-72D0-4876-BBB2-BB813BF1DFD2}">
      <dgm:prSet/>
      <dgm:spPr/>
      <dgm:t>
        <a:bodyPr/>
        <a:lstStyle/>
        <a:p>
          <a:endParaRPr lang="it-IT"/>
        </a:p>
      </dgm:t>
    </dgm:pt>
    <dgm:pt modelId="{DCEF8F3E-C076-42E5-A1CE-A54655182E51}">
      <dgm:prSet/>
      <dgm:spPr/>
      <dgm:t>
        <a:bodyPr/>
        <a:lstStyle/>
        <a:p>
          <a:r>
            <a:rPr lang="en-US" baseline="0"/>
            <a:t>Trasciniamo le voci sui fare l'ordinamento</a:t>
          </a:r>
          <a:endParaRPr lang="it-IT"/>
        </a:p>
      </dgm:t>
    </dgm:pt>
    <dgm:pt modelId="{3E0EDB27-61D2-49C2-B21A-610648B44E08}" type="parTrans" cxnId="{68C64CFC-D4C2-40C4-9496-5F2ED2E485EC}">
      <dgm:prSet/>
      <dgm:spPr/>
      <dgm:t>
        <a:bodyPr/>
        <a:lstStyle/>
        <a:p>
          <a:endParaRPr lang="it-IT"/>
        </a:p>
      </dgm:t>
    </dgm:pt>
    <dgm:pt modelId="{2BEECBEC-066E-4BE0-B29A-67D1318E3BFB}" type="sibTrans" cxnId="{68C64CFC-D4C2-40C4-9496-5F2ED2E485EC}">
      <dgm:prSet/>
      <dgm:spPr/>
      <dgm:t>
        <a:bodyPr/>
        <a:lstStyle/>
        <a:p>
          <a:endParaRPr lang="it-IT"/>
        </a:p>
      </dgm:t>
    </dgm:pt>
    <dgm:pt modelId="{FB366D66-EE67-4ADD-AC52-09F3DA7E1F7C}">
      <dgm:prSet/>
      <dgm:spPr/>
      <dgm:t>
        <a:bodyPr/>
        <a:lstStyle/>
        <a:p>
          <a:r>
            <a:rPr lang="en-US"/>
            <a:t>Campi della pagina</a:t>
          </a:r>
          <a:endParaRPr lang="it-IT"/>
        </a:p>
      </dgm:t>
    </dgm:pt>
    <dgm:pt modelId="{86DF2C65-50FD-4277-B344-0F972805A74D}" type="parTrans" cxnId="{94300DE4-B3BA-45D7-B2FD-E61ECFC1636D}">
      <dgm:prSet/>
      <dgm:spPr/>
      <dgm:t>
        <a:bodyPr/>
        <a:lstStyle/>
        <a:p>
          <a:endParaRPr lang="it-IT"/>
        </a:p>
      </dgm:t>
    </dgm:pt>
    <dgm:pt modelId="{7F61F9DD-3401-4F59-9779-E7DEB96A4C34}" type="sibTrans" cxnId="{94300DE4-B3BA-45D7-B2FD-E61ECFC1636D}">
      <dgm:prSet/>
      <dgm:spPr/>
      <dgm:t>
        <a:bodyPr/>
        <a:lstStyle/>
        <a:p>
          <a:endParaRPr lang="it-IT"/>
        </a:p>
      </dgm:t>
    </dgm:pt>
    <dgm:pt modelId="{AD63C24B-9B2C-45FB-98AF-765B39965F1E}">
      <dgm:prSet/>
      <dgm:spPr/>
      <dgm:t>
        <a:bodyPr/>
        <a:lstStyle/>
        <a:p>
          <a:r>
            <a:rPr lang="en-US" baseline="0"/>
            <a:t>Voci sulle quali vogliamo filtrare</a:t>
          </a:r>
          <a:endParaRPr lang="it-IT"/>
        </a:p>
      </dgm:t>
    </dgm:pt>
    <dgm:pt modelId="{BD10B6EA-895A-478F-973A-60410D3884BC}" type="parTrans" cxnId="{FB956B0A-C976-465E-ACA0-227A8CC4A228}">
      <dgm:prSet/>
      <dgm:spPr/>
      <dgm:t>
        <a:bodyPr/>
        <a:lstStyle/>
        <a:p>
          <a:endParaRPr lang="it-IT"/>
        </a:p>
      </dgm:t>
    </dgm:pt>
    <dgm:pt modelId="{E8C44A4E-38D7-4E19-87E2-5DF051689B5E}" type="sibTrans" cxnId="{FB956B0A-C976-465E-ACA0-227A8CC4A228}">
      <dgm:prSet/>
      <dgm:spPr/>
      <dgm:t>
        <a:bodyPr/>
        <a:lstStyle/>
        <a:p>
          <a:endParaRPr lang="it-IT"/>
        </a:p>
      </dgm:t>
    </dgm:pt>
    <dgm:pt modelId="{44B8AB87-1FA7-4C6A-8FF9-DE72D49A6517}" type="pres">
      <dgm:prSet presAssocID="{FEEC8E8F-6BE5-493E-BB49-2D7E01BA05C0}" presName="linear" presStyleCnt="0">
        <dgm:presLayoutVars>
          <dgm:animLvl val="lvl"/>
          <dgm:resizeHandles val="exact"/>
        </dgm:presLayoutVars>
      </dgm:prSet>
      <dgm:spPr/>
    </dgm:pt>
    <dgm:pt modelId="{6452D27E-21CB-48EF-9287-4141590D6B7A}" type="pres">
      <dgm:prSet presAssocID="{378BCC78-3C71-4B9A-BF90-0084FEC4416A}" presName="parentText" presStyleLbl="node1" presStyleIdx="0" presStyleCnt="4">
        <dgm:presLayoutVars>
          <dgm:chMax val="0"/>
          <dgm:bulletEnabled val="1"/>
        </dgm:presLayoutVars>
      </dgm:prSet>
      <dgm:spPr/>
    </dgm:pt>
    <dgm:pt modelId="{A7225355-E3CA-4ABA-9EE1-537E25855E49}" type="pres">
      <dgm:prSet presAssocID="{378BCC78-3C71-4B9A-BF90-0084FEC4416A}" presName="childText" presStyleLbl="revTx" presStyleIdx="0" presStyleCnt="4">
        <dgm:presLayoutVars>
          <dgm:bulletEnabled val="1"/>
        </dgm:presLayoutVars>
      </dgm:prSet>
      <dgm:spPr/>
    </dgm:pt>
    <dgm:pt modelId="{A8F73990-93E3-4B10-A68F-BEF9A5CAE33A}" type="pres">
      <dgm:prSet presAssocID="{1334AA7B-9178-427E-9ECA-17DB6DBEEBFB}" presName="parentText" presStyleLbl="node1" presStyleIdx="1" presStyleCnt="4">
        <dgm:presLayoutVars>
          <dgm:chMax val="0"/>
          <dgm:bulletEnabled val="1"/>
        </dgm:presLayoutVars>
      </dgm:prSet>
      <dgm:spPr/>
    </dgm:pt>
    <dgm:pt modelId="{31D5E295-B451-4596-8B20-94CD4E69DE43}" type="pres">
      <dgm:prSet presAssocID="{1334AA7B-9178-427E-9ECA-17DB6DBEEBFB}" presName="childText" presStyleLbl="revTx" presStyleIdx="1" presStyleCnt="4">
        <dgm:presLayoutVars>
          <dgm:bulletEnabled val="1"/>
        </dgm:presLayoutVars>
      </dgm:prSet>
      <dgm:spPr/>
    </dgm:pt>
    <dgm:pt modelId="{0697D69A-FDE5-481D-AFA2-0F9ACC286E03}" type="pres">
      <dgm:prSet presAssocID="{FA44E43F-C993-4473-A73A-EEE0093A2B2E}" presName="parentText" presStyleLbl="node1" presStyleIdx="2" presStyleCnt="4">
        <dgm:presLayoutVars>
          <dgm:chMax val="0"/>
          <dgm:bulletEnabled val="1"/>
        </dgm:presLayoutVars>
      </dgm:prSet>
      <dgm:spPr/>
    </dgm:pt>
    <dgm:pt modelId="{2375E5D2-DB8B-42A0-81AB-EA6A3BE749E1}" type="pres">
      <dgm:prSet presAssocID="{FA44E43F-C993-4473-A73A-EEE0093A2B2E}" presName="childText" presStyleLbl="revTx" presStyleIdx="2" presStyleCnt="4">
        <dgm:presLayoutVars>
          <dgm:bulletEnabled val="1"/>
        </dgm:presLayoutVars>
      </dgm:prSet>
      <dgm:spPr/>
    </dgm:pt>
    <dgm:pt modelId="{52A75D54-E9E9-43AC-9084-7526BD802E66}" type="pres">
      <dgm:prSet presAssocID="{FB366D66-EE67-4ADD-AC52-09F3DA7E1F7C}" presName="parentText" presStyleLbl="node1" presStyleIdx="3" presStyleCnt="4">
        <dgm:presLayoutVars>
          <dgm:chMax val="0"/>
          <dgm:bulletEnabled val="1"/>
        </dgm:presLayoutVars>
      </dgm:prSet>
      <dgm:spPr/>
    </dgm:pt>
    <dgm:pt modelId="{8356D941-60DE-4094-80EE-FE8D3E29989E}" type="pres">
      <dgm:prSet presAssocID="{FB366D66-EE67-4ADD-AC52-09F3DA7E1F7C}" presName="childText" presStyleLbl="revTx" presStyleIdx="3" presStyleCnt="4">
        <dgm:presLayoutVars>
          <dgm:bulletEnabled val="1"/>
        </dgm:presLayoutVars>
      </dgm:prSet>
      <dgm:spPr/>
    </dgm:pt>
  </dgm:ptLst>
  <dgm:cxnLst>
    <dgm:cxn modelId="{FB956B0A-C976-465E-ACA0-227A8CC4A228}" srcId="{FB366D66-EE67-4ADD-AC52-09F3DA7E1F7C}" destId="{AD63C24B-9B2C-45FB-98AF-765B39965F1E}" srcOrd="0" destOrd="0" parTransId="{BD10B6EA-895A-478F-973A-60410D3884BC}" sibTransId="{E8C44A4E-38D7-4E19-87E2-5DF051689B5E}"/>
    <dgm:cxn modelId="{A92F2018-7A2C-446D-A182-E0FA1D55094F}" type="presOf" srcId="{FA44E43F-C993-4473-A73A-EEE0093A2B2E}" destId="{0697D69A-FDE5-481D-AFA2-0F9ACC286E03}" srcOrd="0" destOrd="0" presId="urn:microsoft.com/office/officeart/2005/8/layout/vList2"/>
    <dgm:cxn modelId="{B5051C35-58D3-4D9C-AF31-9CFA0C437AD0}" type="presOf" srcId="{896652F2-CA73-4DBB-9306-56164E0202E0}" destId="{31D5E295-B451-4596-8B20-94CD4E69DE43}" srcOrd="0" destOrd="0" presId="urn:microsoft.com/office/officeart/2005/8/layout/vList2"/>
    <dgm:cxn modelId="{A784CD44-7075-41D2-B9C7-0B90C3B97847}" type="presOf" srcId="{1334AA7B-9178-427E-9ECA-17DB6DBEEBFB}" destId="{A8F73990-93E3-4B10-A68F-BEF9A5CAE33A}" srcOrd="0" destOrd="0" presId="urn:microsoft.com/office/officeart/2005/8/layout/vList2"/>
    <dgm:cxn modelId="{7B307647-C42D-4B10-BD80-59CDEF399B72}" srcId="{1334AA7B-9178-427E-9ECA-17DB6DBEEBFB}" destId="{896652F2-CA73-4DBB-9306-56164E0202E0}" srcOrd="0" destOrd="0" parTransId="{D3790F00-270E-40E9-A41E-E4405F7D0A96}" sibTransId="{EF4CEA40-D765-4816-9B58-8A97515D4D43}"/>
    <dgm:cxn modelId="{9FFFAF4E-386F-4DBB-92B3-B4E60C059D95}" srcId="{FEEC8E8F-6BE5-493E-BB49-2D7E01BA05C0}" destId="{1334AA7B-9178-427E-9ECA-17DB6DBEEBFB}" srcOrd="1" destOrd="0" parTransId="{946FF3F1-4845-4F4F-982A-37F0FBFAB5B7}" sibTransId="{C091D3CB-AAD6-47EF-9303-D04CAB6DAF88}"/>
    <dgm:cxn modelId="{7A300783-DFB2-4C6B-8ADF-614FB4A40ABB}" type="presOf" srcId="{AD63C24B-9B2C-45FB-98AF-765B39965F1E}" destId="{8356D941-60DE-4094-80EE-FE8D3E29989E}" srcOrd="0" destOrd="0" presId="urn:microsoft.com/office/officeart/2005/8/layout/vList2"/>
    <dgm:cxn modelId="{F63EB184-DEA3-42D9-AD01-90635F261A7E}" type="presOf" srcId="{FB366D66-EE67-4ADD-AC52-09F3DA7E1F7C}" destId="{52A75D54-E9E9-43AC-9084-7526BD802E66}" srcOrd="0" destOrd="0" presId="urn:microsoft.com/office/officeart/2005/8/layout/vList2"/>
    <dgm:cxn modelId="{33D4D587-B69D-4D17-9CB7-48CFD19F1EBC}" type="presOf" srcId="{028BD057-6E45-4F71-9D8E-30FFD4D1A356}" destId="{A7225355-E3CA-4ABA-9EE1-537E25855E49}" srcOrd="0" destOrd="0" presId="urn:microsoft.com/office/officeart/2005/8/layout/vList2"/>
    <dgm:cxn modelId="{5A216C8C-72D0-4876-BBB2-BB813BF1DFD2}" srcId="{FEEC8E8F-6BE5-493E-BB49-2D7E01BA05C0}" destId="{FA44E43F-C993-4473-A73A-EEE0093A2B2E}" srcOrd="2" destOrd="0" parTransId="{CA0A25FA-CAA2-4CBB-91C2-BA17C9F4C3FE}" sibTransId="{0D451307-C890-4399-960E-9C2F9F5F9FB4}"/>
    <dgm:cxn modelId="{78C31DB2-E9AC-4455-AE03-DDBBA10765DE}" type="presOf" srcId="{378BCC78-3C71-4B9A-BF90-0084FEC4416A}" destId="{6452D27E-21CB-48EF-9287-4141590D6B7A}" srcOrd="0" destOrd="0" presId="urn:microsoft.com/office/officeart/2005/8/layout/vList2"/>
    <dgm:cxn modelId="{3FCD1DBE-103B-4187-BBCA-CD5B842E1A81}" type="presOf" srcId="{FEEC8E8F-6BE5-493E-BB49-2D7E01BA05C0}" destId="{44B8AB87-1FA7-4C6A-8FF9-DE72D49A6517}" srcOrd="0" destOrd="0" presId="urn:microsoft.com/office/officeart/2005/8/layout/vList2"/>
    <dgm:cxn modelId="{A6A4DDCB-2D48-4444-85BE-85907154BF83}" srcId="{378BCC78-3C71-4B9A-BF90-0084FEC4416A}" destId="{028BD057-6E45-4F71-9D8E-30FFD4D1A356}" srcOrd="0" destOrd="0" parTransId="{F337C024-45D1-467E-A977-8FDE5BA12BEE}" sibTransId="{CFC111AD-ECD7-4A78-836F-86ECFEF1FB45}"/>
    <dgm:cxn modelId="{85F692D7-48B5-4F79-9EAF-64AE41F060D7}" type="presOf" srcId="{DCEF8F3E-C076-42E5-A1CE-A54655182E51}" destId="{2375E5D2-DB8B-42A0-81AB-EA6A3BE749E1}" srcOrd="0" destOrd="0" presId="urn:microsoft.com/office/officeart/2005/8/layout/vList2"/>
    <dgm:cxn modelId="{94300DE4-B3BA-45D7-B2FD-E61ECFC1636D}" srcId="{FEEC8E8F-6BE5-493E-BB49-2D7E01BA05C0}" destId="{FB366D66-EE67-4ADD-AC52-09F3DA7E1F7C}" srcOrd="3" destOrd="0" parTransId="{86DF2C65-50FD-4277-B344-0F972805A74D}" sibTransId="{7F61F9DD-3401-4F59-9779-E7DEB96A4C34}"/>
    <dgm:cxn modelId="{68C64CFC-D4C2-40C4-9496-5F2ED2E485EC}" srcId="{FA44E43F-C993-4473-A73A-EEE0093A2B2E}" destId="{DCEF8F3E-C076-42E5-A1CE-A54655182E51}" srcOrd="0" destOrd="0" parTransId="{3E0EDB27-61D2-49C2-B21A-610648B44E08}" sibTransId="{2BEECBEC-066E-4BE0-B29A-67D1318E3BFB}"/>
    <dgm:cxn modelId="{1C07D2FE-3B34-419A-A554-B26D4398F4F9}" srcId="{FEEC8E8F-6BE5-493E-BB49-2D7E01BA05C0}" destId="{378BCC78-3C71-4B9A-BF90-0084FEC4416A}" srcOrd="0" destOrd="0" parTransId="{07D5EB4D-0D39-49A3-B1C2-5C4697C9E716}" sibTransId="{1FD6CF92-D2CC-4433-9F25-BB58EB6BFC90}"/>
    <dgm:cxn modelId="{3779BF93-5580-4197-A220-BE9F25664A27}" type="presParOf" srcId="{44B8AB87-1FA7-4C6A-8FF9-DE72D49A6517}" destId="{6452D27E-21CB-48EF-9287-4141590D6B7A}" srcOrd="0" destOrd="0" presId="urn:microsoft.com/office/officeart/2005/8/layout/vList2"/>
    <dgm:cxn modelId="{C2681A30-305C-45BA-96B1-FF0F7E9AC2A2}" type="presParOf" srcId="{44B8AB87-1FA7-4C6A-8FF9-DE72D49A6517}" destId="{A7225355-E3CA-4ABA-9EE1-537E25855E49}" srcOrd="1" destOrd="0" presId="urn:microsoft.com/office/officeart/2005/8/layout/vList2"/>
    <dgm:cxn modelId="{7F84F9A4-2032-4063-A504-80D416E0D8EE}" type="presParOf" srcId="{44B8AB87-1FA7-4C6A-8FF9-DE72D49A6517}" destId="{A8F73990-93E3-4B10-A68F-BEF9A5CAE33A}" srcOrd="2" destOrd="0" presId="urn:microsoft.com/office/officeart/2005/8/layout/vList2"/>
    <dgm:cxn modelId="{A1203ABD-AB39-4A35-872E-BFF8BCAD886C}" type="presParOf" srcId="{44B8AB87-1FA7-4C6A-8FF9-DE72D49A6517}" destId="{31D5E295-B451-4596-8B20-94CD4E69DE43}" srcOrd="3" destOrd="0" presId="urn:microsoft.com/office/officeart/2005/8/layout/vList2"/>
    <dgm:cxn modelId="{EB344D34-D84E-4394-8BF0-49B88E9AACF6}" type="presParOf" srcId="{44B8AB87-1FA7-4C6A-8FF9-DE72D49A6517}" destId="{0697D69A-FDE5-481D-AFA2-0F9ACC286E03}" srcOrd="4" destOrd="0" presId="urn:microsoft.com/office/officeart/2005/8/layout/vList2"/>
    <dgm:cxn modelId="{602CA97C-040D-4E93-B15C-E04C6EEBA9D0}" type="presParOf" srcId="{44B8AB87-1FA7-4C6A-8FF9-DE72D49A6517}" destId="{2375E5D2-DB8B-42A0-81AB-EA6A3BE749E1}" srcOrd="5" destOrd="0" presId="urn:microsoft.com/office/officeart/2005/8/layout/vList2"/>
    <dgm:cxn modelId="{D7589B89-C9FF-4357-91BB-298F11AB89CA}" type="presParOf" srcId="{44B8AB87-1FA7-4C6A-8FF9-DE72D49A6517}" destId="{52A75D54-E9E9-43AC-9084-7526BD802E66}" srcOrd="6" destOrd="0" presId="urn:microsoft.com/office/officeart/2005/8/layout/vList2"/>
    <dgm:cxn modelId="{3CC21810-6CCF-4AB7-85CC-B8DA75D6B105}" type="presParOf" srcId="{44B8AB87-1FA7-4C6A-8FF9-DE72D49A6517}" destId="{8356D941-60DE-4094-80EE-FE8D3E29989E}"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24A35289-D0B3-45DE-9189-A50AE60CCD9A}" type="doc">
      <dgm:prSet loTypeId="urn:microsoft.com/office/officeart/2005/8/layout/default" loCatId="list" qsTypeId="urn:microsoft.com/office/officeart/2005/8/quickstyle/simple1" qsCatId="simple" csTypeId="urn:microsoft.com/office/officeart/2005/8/colors/accent0_1" csCatId="mainScheme"/>
      <dgm:spPr/>
      <dgm:t>
        <a:bodyPr/>
        <a:lstStyle/>
        <a:p>
          <a:endParaRPr lang="it-IT"/>
        </a:p>
      </dgm:t>
    </dgm:pt>
    <dgm:pt modelId="{D74912B6-9893-4939-989C-E436E41F3C7E}">
      <dgm:prSet/>
      <dgm:spPr/>
      <dgm:t>
        <a:bodyPr/>
        <a:lstStyle/>
        <a:p>
          <a:r>
            <a:rPr lang="en-US"/>
            <a:t>Esempio di creazione tabella pivot</a:t>
          </a:r>
          <a:endParaRPr lang="it-IT"/>
        </a:p>
      </dgm:t>
    </dgm:pt>
    <dgm:pt modelId="{27D5D77A-9D4A-4FFC-A859-52DAC362F10C}" type="parTrans" cxnId="{71376E49-42B9-4F89-BD6B-B0297F025AC9}">
      <dgm:prSet/>
      <dgm:spPr/>
      <dgm:t>
        <a:bodyPr/>
        <a:lstStyle/>
        <a:p>
          <a:endParaRPr lang="it-IT"/>
        </a:p>
      </dgm:t>
    </dgm:pt>
    <dgm:pt modelId="{749795AA-8EC0-451D-B8CC-6E188A91456E}" type="sibTrans" cxnId="{71376E49-42B9-4F89-BD6B-B0297F025AC9}">
      <dgm:prSet/>
      <dgm:spPr/>
      <dgm:t>
        <a:bodyPr/>
        <a:lstStyle/>
        <a:p>
          <a:endParaRPr lang="it-IT"/>
        </a:p>
      </dgm:t>
    </dgm:pt>
    <dgm:pt modelId="{D16BB278-2F18-429A-A006-F1EEADC96590}">
      <dgm:prSet/>
      <dgm:spPr/>
      <dgm:t>
        <a:bodyPr/>
        <a:lstStyle/>
        <a:p>
          <a:r>
            <a:rPr lang="en-US"/>
            <a:t>Se vogliamo cambiare la funzione in campi dati, basta cliccare due volte sulla voce</a:t>
          </a:r>
          <a:endParaRPr lang="it-IT"/>
        </a:p>
      </dgm:t>
    </dgm:pt>
    <dgm:pt modelId="{C4AF00C8-8927-4945-A32F-E6E389C7EC76}" type="parTrans" cxnId="{3C1BED98-4A70-4430-840C-9C71D7FE23A3}">
      <dgm:prSet/>
      <dgm:spPr/>
      <dgm:t>
        <a:bodyPr/>
        <a:lstStyle/>
        <a:p>
          <a:endParaRPr lang="it-IT"/>
        </a:p>
      </dgm:t>
    </dgm:pt>
    <dgm:pt modelId="{A40508FA-7E48-4CB4-8E57-BE72E826FA82}" type="sibTrans" cxnId="{3C1BED98-4A70-4430-840C-9C71D7FE23A3}">
      <dgm:prSet/>
      <dgm:spPr/>
      <dgm:t>
        <a:bodyPr/>
        <a:lstStyle/>
        <a:p>
          <a:endParaRPr lang="it-IT"/>
        </a:p>
      </dgm:t>
    </dgm:pt>
    <dgm:pt modelId="{8EBE636D-818E-4BB4-8188-7B9540EE180A}" type="pres">
      <dgm:prSet presAssocID="{24A35289-D0B3-45DE-9189-A50AE60CCD9A}" presName="diagram" presStyleCnt="0">
        <dgm:presLayoutVars>
          <dgm:dir/>
          <dgm:resizeHandles val="exact"/>
        </dgm:presLayoutVars>
      </dgm:prSet>
      <dgm:spPr/>
    </dgm:pt>
    <dgm:pt modelId="{D12EC3BA-DED3-40F1-8D35-9F8BA85E9215}" type="pres">
      <dgm:prSet presAssocID="{D74912B6-9893-4939-989C-E436E41F3C7E}" presName="node" presStyleLbl="node1" presStyleIdx="0" presStyleCnt="2">
        <dgm:presLayoutVars>
          <dgm:bulletEnabled val="1"/>
        </dgm:presLayoutVars>
      </dgm:prSet>
      <dgm:spPr/>
    </dgm:pt>
    <dgm:pt modelId="{4DA35CC7-8359-4D10-AA94-424719CB0D48}" type="pres">
      <dgm:prSet presAssocID="{749795AA-8EC0-451D-B8CC-6E188A91456E}" presName="sibTrans" presStyleCnt="0"/>
      <dgm:spPr/>
    </dgm:pt>
    <dgm:pt modelId="{78D96F38-77E6-496F-BAEF-C03114FB4F1D}" type="pres">
      <dgm:prSet presAssocID="{D16BB278-2F18-429A-A006-F1EEADC96590}" presName="node" presStyleLbl="node1" presStyleIdx="1" presStyleCnt="2">
        <dgm:presLayoutVars>
          <dgm:bulletEnabled val="1"/>
        </dgm:presLayoutVars>
      </dgm:prSet>
      <dgm:spPr/>
    </dgm:pt>
  </dgm:ptLst>
  <dgm:cxnLst>
    <dgm:cxn modelId="{A07EDE01-8624-4B61-86BB-6FDE74CADB3B}" type="presOf" srcId="{D74912B6-9893-4939-989C-E436E41F3C7E}" destId="{D12EC3BA-DED3-40F1-8D35-9F8BA85E9215}" srcOrd="0" destOrd="0" presId="urn:microsoft.com/office/officeart/2005/8/layout/default"/>
    <dgm:cxn modelId="{539B8A42-D62E-4A51-A3D6-B8BB955F768F}" type="presOf" srcId="{D16BB278-2F18-429A-A006-F1EEADC96590}" destId="{78D96F38-77E6-496F-BAEF-C03114FB4F1D}" srcOrd="0" destOrd="0" presId="urn:microsoft.com/office/officeart/2005/8/layout/default"/>
    <dgm:cxn modelId="{71376E49-42B9-4F89-BD6B-B0297F025AC9}" srcId="{24A35289-D0B3-45DE-9189-A50AE60CCD9A}" destId="{D74912B6-9893-4939-989C-E436E41F3C7E}" srcOrd="0" destOrd="0" parTransId="{27D5D77A-9D4A-4FFC-A859-52DAC362F10C}" sibTransId="{749795AA-8EC0-451D-B8CC-6E188A91456E}"/>
    <dgm:cxn modelId="{3C1BED98-4A70-4430-840C-9C71D7FE23A3}" srcId="{24A35289-D0B3-45DE-9189-A50AE60CCD9A}" destId="{D16BB278-2F18-429A-A006-F1EEADC96590}" srcOrd="1" destOrd="0" parTransId="{C4AF00C8-8927-4945-A32F-E6E389C7EC76}" sibTransId="{A40508FA-7E48-4CB4-8E57-BE72E826FA82}"/>
    <dgm:cxn modelId="{C368C6BE-2C58-468E-8128-D9493D07E40B}" type="presOf" srcId="{24A35289-D0B3-45DE-9189-A50AE60CCD9A}" destId="{8EBE636D-818E-4BB4-8188-7B9540EE180A}" srcOrd="0" destOrd="0" presId="urn:microsoft.com/office/officeart/2005/8/layout/default"/>
    <dgm:cxn modelId="{33254D7F-8380-474F-9371-DD08E524130F}" type="presParOf" srcId="{8EBE636D-818E-4BB4-8188-7B9540EE180A}" destId="{D12EC3BA-DED3-40F1-8D35-9F8BA85E9215}" srcOrd="0" destOrd="0" presId="urn:microsoft.com/office/officeart/2005/8/layout/default"/>
    <dgm:cxn modelId="{0A079DEA-3976-469F-95F1-742638242EAD}" type="presParOf" srcId="{8EBE636D-818E-4BB4-8188-7B9540EE180A}" destId="{4DA35CC7-8359-4D10-AA94-424719CB0D48}" srcOrd="1" destOrd="0" presId="urn:microsoft.com/office/officeart/2005/8/layout/default"/>
    <dgm:cxn modelId="{4F9D69FE-6CD1-45FB-8B4E-DD0B4ED405C2}" type="presParOf" srcId="{8EBE636D-818E-4BB4-8188-7B9540EE180A}" destId="{78D96F38-77E6-496F-BAEF-C03114FB4F1D}"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FA5D443-FE63-4DEA-912C-37B1398E504C}"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it-IT"/>
        </a:p>
      </dgm:t>
    </dgm:pt>
    <dgm:pt modelId="{C89DE99A-7B9E-4251-B056-B0E6320AD1A3}">
      <dgm:prSet/>
      <dgm:spPr/>
      <dgm:t>
        <a:bodyPr/>
        <a:lstStyle/>
        <a:p>
          <a:r>
            <a:rPr lang="it-IT" dirty="0"/>
            <a:t>Microsoft Excel, nella suite Office</a:t>
          </a:r>
        </a:p>
      </dgm:t>
    </dgm:pt>
    <dgm:pt modelId="{5C28F790-97A3-4954-A340-ABD9601E02D2}" type="parTrans" cxnId="{4BB81EF3-F655-4633-84DE-049D3CC4BC8D}">
      <dgm:prSet/>
      <dgm:spPr/>
      <dgm:t>
        <a:bodyPr/>
        <a:lstStyle/>
        <a:p>
          <a:endParaRPr lang="it-IT"/>
        </a:p>
      </dgm:t>
    </dgm:pt>
    <dgm:pt modelId="{0D1546A7-8F5D-4A36-A3DE-28FE615FCE76}" type="sibTrans" cxnId="{4BB81EF3-F655-4633-84DE-049D3CC4BC8D}">
      <dgm:prSet/>
      <dgm:spPr/>
      <dgm:t>
        <a:bodyPr/>
        <a:lstStyle/>
        <a:p>
          <a:endParaRPr lang="it-IT"/>
        </a:p>
      </dgm:t>
    </dgm:pt>
    <dgm:pt modelId="{A2D92571-A4A5-45D4-85A6-79EF4D134BE3}">
      <dgm:prSet/>
      <dgm:spPr/>
      <dgm:t>
        <a:bodyPr/>
        <a:lstStyle/>
        <a:p>
          <a:r>
            <a:rPr lang="it-IT"/>
            <a:t>LibreOffice Calc, nella suite LibreOffice</a:t>
          </a:r>
        </a:p>
      </dgm:t>
    </dgm:pt>
    <dgm:pt modelId="{25B14A27-C65B-4D63-96E1-C2F22F853F32}" type="parTrans" cxnId="{058EFCC0-840B-418A-AF6D-47B44965E56E}">
      <dgm:prSet/>
      <dgm:spPr/>
      <dgm:t>
        <a:bodyPr/>
        <a:lstStyle/>
        <a:p>
          <a:endParaRPr lang="it-IT"/>
        </a:p>
      </dgm:t>
    </dgm:pt>
    <dgm:pt modelId="{7A494AE1-831B-4A91-BE7C-EF833239D543}" type="sibTrans" cxnId="{058EFCC0-840B-418A-AF6D-47B44965E56E}">
      <dgm:prSet/>
      <dgm:spPr/>
      <dgm:t>
        <a:bodyPr/>
        <a:lstStyle/>
        <a:p>
          <a:endParaRPr lang="it-IT"/>
        </a:p>
      </dgm:t>
    </dgm:pt>
    <dgm:pt modelId="{0CDAA4AF-EB0D-48FC-8514-17E82ADA172F}">
      <dgm:prSet/>
      <dgm:spPr/>
      <dgm:t>
        <a:bodyPr/>
        <a:lstStyle/>
        <a:p>
          <a:r>
            <a:rPr lang="it-IT"/>
            <a:t>Google Docs, nella suite Gapps (cloud computing)</a:t>
          </a:r>
        </a:p>
      </dgm:t>
    </dgm:pt>
    <dgm:pt modelId="{83BB77B9-9C2E-451F-93A9-0136C0467990}" type="parTrans" cxnId="{E20E8AA0-103D-4266-80E2-9D9D1A31677C}">
      <dgm:prSet/>
      <dgm:spPr/>
      <dgm:t>
        <a:bodyPr/>
        <a:lstStyle/>
        <a:p>
          <a:endParaRPr lang="it-IT"/>
        </a:p>
      </dgm:t>
    </dgm:pt>
    <dgm:pt modelId="{107060D4-24DF-419B-94D5-C91CA6092A12}" type="sibTrans" cxnId="{E20E8AA0-103D-4266-80E2-9D9D1A31677C}">
      <dgm:prSet/>
      <dgm:spPr/>
      <dgm:t>
        <a:bodyPr/>
        <a:lstStyle/>
        <a:p>
          <a:endParaRPr lang="it-IT"/>
        </a:p>
      </dgm:t>
    </dgm:pt>
    <dgm:pt modelId="{FEA878F2-A6EF-409E-A854-193B29CCE6BC}" type="pres">
      <dgm:prSet presAssocID="{FFA5D443-FE63-4DEA-912C-37B1398E504C}" presName="vert0" presStyleCnt="0">
        <dgm:presLayoutVars>
          <dgm:dir/>
          <dgm:animOne val="branch"/>
          <dgm:animLvl val="lvl"/>
        </dgm:presLayoutVars>
      </dgm:prSet>
      <dgm:spPr/>
    </dgm:pt>
    <dgm:pt modelId="{38C4DB7F-EBE7-4E66-BC0A-0774D6C2621C}" type="pres">
      <dgm:prSet presAssocID="{C89DE99A-7B9E-4251-B056-B0E6320AD1A3}" presName="thickLine" presStyleLbl="alignNode1" presStyleIdx="0" presStyleCnt="3"/>
      <dgm:spPr/>
    </dgm:pt>
    <dgm:pt modelId="{5D2D16BD-E20A-42B2-BBFC-D63BA39A8131}" type="pres">
      <dgm:prSet presAssocID="{C89DE99A-7B9E-4251-B056-B0E6320AD1A3}" presName="horz1" presStyleCnt="0"/>
      <dgm:spPr/>
    </dgm:pt>
    <dgm:pt modelId="{35D0E338-BCF9-42FA-B8D4-6EDD5BDA4A54}" type="pres">
      <dgm:prSet presAssocID="{C89DE99A-7B9E-4251-B056-B0E6320AD1A3}" presName="tx1" presStyleLbl="revTx" presStyleIdx="0" presStyleCnt="3"/>
      <dgm:spPr/>
    </dgm:pt>
    <dgm:pt modelId="{D9B50274-BA28-4489-930F-21E78E73625E}" type="pres">
      <dgm:prSet presAssocID="{C89DE99A-7B9E-4251-B056-B0E6320AD1A3}" presName="vert1" presStyleCnt="0"/>
      <dgm:spPr/>
    </dgm:pt>
    <dgm:pt modelId="{6B44B960-9440-47CD-A16C-56092E1B21DD}" type="pres">
      <dgm:prSet presAssocID="{A2D92571-A4A5-45D4-85A6-79EF4D134BE3}" presName="thickLine" presStyleLbl="alignNode1" presStyleIdx="1" presStyleCnt="3"/>
      <dgm:spPr/>
    </dgm:pt>
    <dgm:pt modelId="{3FEA40A5-71DE-4E3F-9E55-540A19730D01}" type="pres">
      <dgm:prSet presAssocID="{A2D92571-A4A5-45D4-85A6-79EF4D134BE3}" presName="horz1" presStyleCnt="0"/>
      <dgm:spPr/>
    </dgm:pt>
    <dgm:pt modelId="{13C59A22-476E-4BA7-BDF7-FEDDC32DE0ED}" type="pres">
      <dgm:prSet presAssocID="{A2D92571-A4A5-45D4-85A6-79EF4D134BE3}" presName="tx1" presStyleLbl="revTx" presStyleIdx="1" presStyleCnt="3"/>
      <dgm:spPr/>
    </dgm:pt>
    <dgm:pt modelId="{7A64EA22-989F-4110-A326-8105123E3C77}" type="pres">
      <dgm:prSet presAssocID="{A2D92571-A4A5-45D4-85A6-79EF4D134BE3}" presName="vert1" presStyleCnt="0"/>
      <dgm:spPr/>
    </dgm:pt>
    <dgm:pt modelId="{18997217-8F52-4EB1-8A0F-6A9CC383DA3D}" type="pres">
      <dgm:prSet presAssocID="{0CDAA4AF-EB0D-48FC-8514-17E82ADA172F}" presName="thickLine" presStyleLbl="alignNode1" presStyleIdx="2" presStyleCnt="3"/>
      <dgm:spPr/>
    </dgm:pt>
    <dgm:pt modelId="{02A39392-F92B-44E0-9446-73F75DEF0476}" type="pres">
      <dgm:prSet presAssocID="{0CDAA4AF-EB0D-48FC-8514-17E82ADA172F}" presName="horz1" presStyleCnt="0"/>
      <dgm:spPr/>
    </dgm:pt>
    <dgm:pt modelId="{5FB03E2E-9517-48C2-86B6-56CA557102B6}" type="pres">
      <dgm:prSet presAssocID="{0CDAA4AF-EB0D-48FC-8514-17E82ADA172F}" presName="tx1" presStyleLbl="revTx" presStyleIdx="2" presStyleCnt="3"/>
      <dgm:spPr/>
    </dgm:pt>
    <dgm:pt modelId="{B46767A7-3587-40E3-ABCB-A6F63E08E3AD}" type="pres">
      <dgm:prSet presAssocID="{0CDAA4AF-EB0D-48FC-8514-17E82ADA172F}" presName="vert1" presStyleCnt="0"/>
      <dgm:spPr/>
    </dgm:pt>
  </dgm:ptLst>
  <dgm:cxnLst>
    <dgm:cxn modelId="{07E63C7B-29FC-4423-9741-4B57B0556195}" type="presOf" srcId="{C89DE99A-7B9E-4251-B056-B0E6320AD1A3}" destId="{35D0E338-BCF9-42FA-B8D4-6EDD5BDA4A54}" srcOrd="0" destOrd="0" presId="urn:microsoft.com/office/officeart/2008/layout/LinedList"/>
    <dgm:cxn modelId="{E20E8AA0-103D-4266-80E2-9D9D1A31677C}" srcId="{FFA5D443-FE63-4DEA-912C-37B1398E504C}" destId="{0CDAA4AF-EB0D-48FC-8514-17E82ADA172F}" srcOrd="2" destOrd="0" parTransId="{83BB77B9-9C2E-451F-93A9-0136C0467990}" sibTransId="{107060D4-24DF-419B-94D5-C91CA6092A12}"/>
    <dgm:cxn modelId="{23E636A2-9D52-4452-9365-F8333D15CC1F}" type="presOf" srcId="{A2D92571-A4A5-45D4-85A6-79EF4D134BE3}" destId="{13C59A22-476E-4BA7-BDF7-FEDDC32DE0ED}" srcOrd="0" destOrd="0" presId="urn:microsoft.com/office/officeart/2008/layout/LinedList"/>
    <dgm:cxn modelId="{5611DEA3-8BEC-4722-A68E-055A47618CDD}" type="presOf" srcId="{0CDAA4AF-EB0D-48FC-8514-17E82ADA172F}" destId="{5FB03E2E-9517-48C2-86B6-56CA557102B6}" srcOrd="0" destOrd="0" presId="urn:microsoft.com/office/officeart/2008/layout/LinedList"/>
    <dgm:cxn modelId="{058EFCC0-840B-418A-AF6D-47B44965E56E}" srcId="{FFA5D443-FE63-4DEA-912C-37B1398E504C}" destId="{A2D92571-A4A5-45D4-85A6-79EF4D134BE3}" srcOrd="1" destOrd="0" parTransId="{25B14A27-C65B-4D63-96E1-C2F22F853F32}" sibTransId="{7A494AE1-831B-4A91-BE7C-EF833239D543}"/>
    <dgm:cxn modelId="{0F9C73E8-C277-41A6-8C9A-C73AEA51D1E3}" type="presOf" srcId="{FFA5D443-FE63-4DEA-912C-37B1398E504C}" destId="{FEA878F2-A6EF-409E-A854-193B29CCE6BC}" srcOrd="0" destOrd="0" presId="urn:microsoft.com/office/officeart/2008/layout/LinedList"/>
    <dgm:cxn modelId="{4BB81EF3-F655-4633-84DE-049D3CC4BC8D}" srcId="{FFA5D443-FE63-4DEA-912C-37B1398E504C}" destId="{C89DE99A-7B9E-4251-B056-B0E6320AD1A3}" srcOrd="0" destOrd="0" parTransId="{5C28F790-97A3-4954-A340-ABD9601E02D2}" sibTransId="{0D1546A7-8F5D-4A36-A3DE-28FE615FCE76}"/>
    <dgm:cxn modelId="{441C897A-0DDF-41F1-87C5-286A32BB740C}" type="presParOf" srcId="{FEA878F2-A6EF-409E-A854-193B29CCE6BC}" destId="{38C4DB7F-EBE7-4E66-BC0A-0774D6C2621C}" srcOrd="0" destOrd="0" presId="urn:microsoft.com/office/officeart/2008/layout/LinedList"/>
    <dgm:cxn modelId="{7ADDAD86-3045-456B-8598-549665E2AF32}" type="presParOf" srcId="{FEA878F2-A6EF-409E-A854-193B29CCE6BC}" destId="{5D2D16BD-E20A-42B2-BBFC-D63BA39A8131}" srcOrd="1" destOrd="0" presId="urn:microsoft.com/office/officeart/2008/layout/LinedList"/>
    <dgm:cxn modelId="{D9971CA3-AA5E-435F-B815-5242CEE3C04C}" type="presParOf" srcId="{5D2D16BD-E20A-42B2-BBFC-D63BA39A8131}" destId="{35D0E338-BCF9-42FA-B8D4-6EDD5BDA4A54}" srcOrd="0" destOrd="0" presId="urn:microsoft.com/office/officeart/2008/layout/LinedList"/>
    <dgm:cxn modelId="{ED2EFB6A-0605-45DC-A31C-BFF69090908A}" type="presParOf" srcId="{5D2D16BD-E20A-42B2-BBFC-D63BA39A8131}" destId="{D9B50274-BA28-4489-930F-21E78E73625E}" srcOrd="1" destOrd="0" presId="urn:microsoft.com/office/officeart/2008/layout/LinedList"/>
    <dgm:cxn modelId="{E28C5816-52E9-4F0D-B106-0A3D8B7084DD}" type="presParOf" srcId="{FEA878F2-A6EF-409E-A854-193B29CCE6BC}" destId="{6B44B960-9440-47CD-A16C-56092E1B21DD}" srcOrd="2" destOrd="0" presId="urn:microsoft.com/office/officeart/2008/layout/LinedList"/>
    <dgm:cxn modelId="{2C3860E6-DA71-40B9-AF7C-AAC9B5C92B67}" type="presParOf" srcId="{FEA878F2-A6EF-409E-A854-193B29CCE6BC}" destId="{3FEA40A5-71DE-4E3F-9E55-540A19730D01}" srcOrd="3" destOrd="0" presId="urn:microsoft.com/office/officeart/2008/layout/LinedList"/>
    <dgm:cxn modelId="{32EA34E6-BC7A-4A4B-9100-5BE9778CDCA8}" type="presParOf" srcId="{3FEA40A5-71DE-4E3F-9E55-540A19730D01}" destId="{13C59A22-476E-4BA7-BDF7-FEDDC32DE0ED}" srcOrd="0" destOrd="0" presId="urn:microsoft.com/office/officeart/2008/layout/LinedList"/>
    <dgm:cxn modelId="{3DE3C3B4-CF9A-46ED-B914-5DFF4ADFFC72}" type="presParOf" srcId="{3FEA40A5-71DE-4E3F-9E55-540A19730D01}" destId="{7A64EA22-989F-4110-A326-8105123E3C77}" srcOrd="1" destOrd="0" presId="urn:microsoft.com/office/officeart/2008/layout/LinedList"/>
    <dgm:cxn modelId="{5839DCB6-5EAA-418E-9404-50AD403F18F7}" type="presParOf" srcId="{FEA878F2-A6EF-409E-A854-193B29CCE6BC}" destId="{18997217-8F52-4EB1-8A0F-6A9CC383DA3D}" srcOrd="4" destOrd="0" presId="urn:microsoft.com/office/officeart/2008/layout/LinedList"/>
    <dgm:cxn modelId="{74BCE0D0-7E37-4CDF-88A0-CBB480406AFB}" type="presParOf" srcId="{FEA878F2-A6EF-409E-A854-193B29CCE6BC}" destId="{02A39392-F92B-44E0-9446-73F75DEF0476}" srcOrd="5" destOrd="0" presId="urn:microsoft.com/office/officeart/2008/layout/LinedList"/>
    <dgm:cxn modelId="{A7D6B354-4B2B-4377-B5BA-A7396776136C}" type="presParOf" srcId="{02A39392-F92B-44E0-9446-73F75DEF0476}" destId="{5FB03E2E-9517-48C2-86B6-56CA557102B6}" srcOrd="0" destOrd="0" presId="urn:microsoft.com/office/officeart/2008/layout/LinedList"/>
    <dgm:cxn modelId="{FB072EEA-AE42-404D-BE46-AD4E858F53BD}" type="presParOf" srcId="{02A39392-F92B-44E0-9446-73F75DEF0476}" destId="{B46767A7-3587-40E3-ABCB-A6F63E08E3A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ED5681-993E-4C78-9DDA-608E8436278F}"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it-IT"/>
        </a:p>
      </dgm:t>
    </dgm:pt>
    <dgm:pt modelId="{CA91E9EC-FD6B-40F1-9E47-E77D6B923C3D}">
      <dgm:prSet/>
      <dgm:spPr/>
      <dgm:t>
        <a:bodyPr/>
        <a:lstStyle/>
        <a:p>
          <a:r>
            <a:rPr lang="it-IT"/>
            <a:t>Per inserire dati in una cella vuota, basta selezionare la cella di riferimento e cominciare a digitare</a:t>
          </a:r>
        </a:p>
      </dgm:t>
    </dgm:pt>
    <dgm:pt modelId="{FE122B0A-73A5-43E2-AA80-0E24C8F54F52}" type="parTrans" cxnId="{CB55B8D1-5787-454F-BDB3-C62B769BBFF9}">
      <dgm:prSet/>
      <dgm:spPr/>
      <dgm:t>
        <a:bodyPr/>
        <a:lstStyle/>
        <a:p>
          <a:endParaRPr lang="it-IT"/>
        </a:p>
      </dgm:t>
    </dgm:pt>
    <dgm:pt modelId="{CBEF0C6D-E3B5-4366-A9FD-5E6E7192F4F2}" type="sibTrans" cxnId="{CB55B8D1-5787-454F-BDB3-C62B769BBFF9}">
      <dgm:prSet/>
      <dgm:spPr/>
      <dgm:t>
        <a:bodyPr/>
        <a:lstStyle/>
        <a:p>
          <a:endParaRPr lang="it-IT"/>
        </a:p>
      </dgm:t>
    </dgm:pt>
    <dgm:pt modelId="{E80AACB6-E3EE-48AE-8ADB-D6F1A648C4BF}">
      <dgm:prSet/>
      <dgm:spPr/>
      <dgm:t>
        <a:bodyPr/>
        <a:lstStyle/>
        <a:p>
          <a:r>
            <a:rPr lang="it-IT"/>
            <a:t>Una volta finito, si preme invio</a:t>
          </a:r>
        </a:p>
      </dgm:t>
    </dgm:pt>
    <dgm:pt modelId="{85BA65EF-8D59-41B1-83AE-36F161D5BFB3}" type="parTrans" cxnId="{FD290F84-AFE0-43C7-9AE9-9FD154BA47EE}">
      <dgm:prSet/>
      <dgm:spPr/>
      <dgm:t>
        <a:bodyPr/>
        <a:lstStyle/>
        <a:p>
          <a:endParaRPr lang="it-IT"/>
        </a:p>
      </dgm:t>
    </dgm:pt>
    <dgm:pt modelId="{470CF079-45D7-443A-9BDA-79C19882F6D3}" type="sibTrans" cxnId="{FD290F84-AFE0-43C7-9AE9-9FD154BA47EE}">
      <dgm:prSet/>
      <dgm:spPr/>
      <dgm:t>
        <a:bodyPr/>
        <a:lstStyle/>
        <a:p>
          <a:endParaRPr lang="it-IT"/>
        </a:p>
      </dgm:t>
    </dgm:pt>
    <dgm:pt modelId="{DF5B5A28-6A86-4C55-8C0E-45912A9AA82A}">
      <dgm:prSet/>
      <dgm:spPr/>
      <dgm:t>
        <a:bodyPr/>
        <a:lstStyle/>
        <a:p>
          <a:r>
            <a:rPr lang="it-IT"/>
            <a:t>Se si vuole scrivere la stessa cosa su più celle contemporaneamente, basta selezionare le celle e digitare</a:t>
          </a:r>
        </a:p>
      </dgm:t>
    </dgm:pt>
    <dgm:pt modelId="{20DC3E2D-391A-490A-8E1E-6B9DE752D585}" type="parTrans" cxnId="{B442795D-BD91-4273-9BC5-7D2E2001B46B}">
      <dgm:prSet/>
      <dgm:spPr/>
      <dgm:t>
        <a:bodyPr/>
        <a:lstStyle/>
        <a:p>
          <a:endParaRPr lang="it-IT"/>
        </a:p>
      </dgm:t>
    </dgm:pt>
    <dgm:pt modelId="{31644D3D-C2DB-429B-95F4-84DE1EF2A8B8}" type="sibTrans" cxnId="{B442795D-BD91-4273-9BC5-7D2E2001B46B}">
      <dgm:prSet/>
      <dgm:spPr/>
      <dgm:t>
        <a:bodyPr/>
        <a:lstStyle/>
        <a:p>
          <a:endParaRPr lang="it-IT"/>
        </a:p>
      </dgm:t>
    </dgm:pt>
    <dgm:pt modelId="{8A9E8701-A352-43D2-A55C-E1EB48CC9A6E}" type="pres">
      <dgm:prSet presAssocID="{CDED5681-993E-4C78-9DDA-608E8436278F}" presName="vert0" presStyleCnt="0">
        <dgm:presLayoutVars>
          <dgm:dir/>
          <dgm:animOne val="branch"/>
          <dgm:animLvl val="lvl"/>
        </dgm:presLayoutVars>
      </dgm:prSet>
      <dgm:spPr/>
    </dgm:pt>
    <dgm:pt modelId="{C29CE0F6-5588-4892-9271-8E1E68BA534D}" type="pres">
      <dgm:prSet presAssocID="{CA91E9EC-FD6B-40F1-9E47-E77D6B923C3D}" presName="thickLine" presStyleLbl="alignNode1" presStyleIdx="0" presStyleCnt="3"/>
      <dgm:spPr/>
    </dgm:pt>
    <dgm:pt modelId="{BA9FB600-31C2-4A56-9037-AC5E825C74F0}" type="pres">
      <dgm:prSet presAssocID="{CA91E9EC-FD6B-40F1-9E47-E77D6B923C3D}" presName="horz1" presStyleCnt="0"/>
      <dgm:spPr/>
    </dgm:pt>
    <dgm:pt modelId="{4EE65D24-8D3A-4D86-B42D-2F5E027F7835}" type="pres">
      <dgm:prSet presAssocID="{CA91E9EC-FD6B-40F1-9E47-E77D6B923C3D}" presName="tx1" presStyleLbl="revTx" presStyleIdx="0" presStyleCnt="3"/>
      <dgm:spPr/>
    </dgm:pt>
    <dgm:pt modelId="{DA5DC88F-B966-401E-B6BB-5CDC64549918}" type="pres">
      <dgm:prSet presAssocID="{CA91E9EC-FD6B-40F1-9E47-E77D6B923C3D}" presName="vert1" presStyleCnt="0"/>
      <dgm:spPr/>
    </dgm:pt>
    <dgm:pt modelId="{9B30D438-32A7-4874-BE5F-D6BE648DC44F}" type="pres">
      <dgm:prSet presAssocID="{E80AACB6-E3EE-48AE-8ADB-D6F1A648C4BF}" presName="thickLine" presStyleLbl="alignNode1" presStyleIdx="1" presStyleCnt="3"/>
      <dgm:spPr/>
    </dgm:pt>
    <dgm:pt modelId="{E37223A4-791F-45C5-B21B-063396D0AF99}" type="pres">
      <dgm:prSet presAssocID="{E80AACB6-E3EE-48AE-8ADB-D6F1A648C4BF}" presName="horz1" presStyleCnt="0"/>
      <dgm:spPr/>
    </dgm:pt>
    <dgm:pt modelId="{86FE418D-A217-4942-A136-322C2FD59AC9}" type="pres">
      <dgm:prSet presAssocID="{E80AACB6-E3EE-48AE-8ADB-D6F1A648C4BF}" presName="tx1" presStyleLbl="revTx" presStyleIdx="1" presStyleCnt="3"/>
      <dgm:spPr/>
    </dgm:pt>
    <dgm:pt modelId="{5B5C8F13-C45E-4E2A-A19F-526A1F75564D}" type="pres">
      <dgm:prSet presAssocID="{E80AACB6-E3EE-48AE-8ADB-D6F1A648C4BF}" presName="vert1" presStyleCnt="0"/>
      <dgm:spPr/>
    </dgm:pt>
    <dgm:pt modelId="{A714FAB9-0D45-4A92-82A6-4362F18E9C1E}" type="pres">
      <dgm:prSet presAssocID="{DF5B5A28-6A86-4C55-8C0E-45912A9AA82A}" presName="thickLine" presStyleLbl="alignNode1" presStyleIdx="2" presStyleCnt="3"/>
      <dgm:spPr/>
    </dgm:pt>
    <dgm:pt modelId="{E786354E-9D65-46AF-A966-BF9FC1E36534}" type="pres">
      <dgm:prSet presAssocID="{DF5B5A28-6A86-4C55-8C0E-45912A9AA82A}" presName="horz1" presStyleCnt="0"/>
      <dgm:spPr/>
    </dgm:pt>
    <dgm:pt modelId="{100018D9-7DA2-4607-BF82-36FF0C81AC1E}" type="pres">
      <dgm:prSet presAssocID="{DF5B5A28-6A86-4C55-8C0E-45912A9AA82A}" presName="tx1" presStyleLbl="revTx" presStyleIdx="2" presStyleCnt="3"/>
      <dgm:spPr/>
    </dgm:pt>
    <dgm:pt modelId="{7D4BD40A-103F-4637-BBA1-7253ABC27183}" type="pres">
      <dgm:prSet presAssocID="{DF5B5A28-6A86-4C55-8C0E-45912A9AA82A}" presName="vert1" presStyleCnt="0"/>
      <dgm:spPr/>
    </dgm:pt>
  </dgm:ptLst>
  <dgm:cxnLst>
    <dgm:cxn modelId="{DDC5070A-E20F-4551-B330-FFC4482F213A}" type="presOf" srcId="{CDED5681-993E-4C78-9DDA-608E8436278F}" destId="{8A9E8701-A352-43D2-A55C-E1EB48CC9A6E}" srcOrd="0" destOrd="0" presId="urn:microsoft.com/office/officeart/2008/layout/LinedList"/>
    <dgm:cxn modelId="{AD14F81A-94AB-4AAB-AE3F-023FFEDCB07D}" type="presOf" srcId="{DF5B5A28-6A86-4C55-8C0E-45912A9AA82A}" destId="{100018D9-7DA2-4607-BF82-36FF0C81AC1E}" srcOrd="0" destOrd="0" presId="urn:microsoft.com/office/officeart/2008/layout/LinedList"/>
    <dgm:cxn modelId="{B442795D-BD91-4273-9BC5-7D2E2001B46B}" srcId="{CDED5681-993E-4C78-9DDA-608E8436278F}" destId="{DF5B5A28-6A86-4C55-8C0E-45912A9AA82A}" srcOrd="2" destOrd="0" parTransId="{20DC3E2D-391A-490A-8E1E-6B9DE752D585}" sibTransId="{31644D3D-C2DB-429B-95F4-84DE1EF2A8B8}"/>
    <dgm:cxn modelId="{FD290F84-AFE0-43C7-9AE9-9FD154BA47EE}" srcId="{CDED5681-993E-4C78-9DDA-608E8436278F}" destId="{E80AACB6-E3EE-48AE-8ADB-D6F1A648C4BF}" srcOrd="1" destOrd="0" parTransId="{85BA65EF-8D59-41B1-83AE-36F161D5BFB3}" sibTransId="{470CF079-45D7-443A-9BDA-79C19882F6D3}"/>
    <dgm:cxn modelId="{14C923CE-69AF-4BDA-A987-9FB9D439C516}" type="presOf" srcId="{CA91E9EC-FD6B-40F1-9E47-E77D6B923C3D}" destId="{4EE65D24-8D3A-4D86-B42D-2F5E027F7835}" srcOrd="0" destOrd="0" presId="urn:microsoft.com/office/officeart/2008/layout/LinedList"/>
    <dgm:cxn modelId="{CB55B8D1-5787-454F-BDB3-C62B769BBFF9}" srcId="{CDED5681-993E-4C78-9DDA-608E8436278F}" destId="{CA91E9EC-FD6B-40F1-9E47-E77D6B923C3D}" srcOrd="0" destOrd="0" parTransId="{FE122B0A-73A5-43E2-AA80-0E24C8F54F52}" sibTransId="{CBEF0C6D-E3B5-4366-A9FD-5E6E7192F4F2}"/>
    <dgm:cxn modelId="{3D38FBD7-7E45-4BBF-B729-E17ACF0682BB}" type="presOf" srcId="{E80AACB6-E3EE-48AE-8ADB-D6F1A648C4BF}" destId="{86FE418D-A217-4942-A136-322C2FD59AC9}" srcOrd="0" destOrd="0" presId="urn:microsoft.com/office/officeart/2008/layout/LinedList"/>
    <dgm:cxn modelId="{EA8DEBBD-1086-428A-80A0-2FE0F0488D4C}" type="presParOf" srcId="{8A9E8701-A352-43D2-A55C-E1EB48CC9A6E}" destId="{C29CE0F6-5588-4892-9271-8E1E68BA534D}" srcOrd="0" destOrd="0" presId="urn:microsoft.com/office/officeart/2008/layout/LinedList"/>
    <dgm:cxn modelId="{C2CC492E-390C-4E7D-99A8-7B67DCA1B5C4}" type="presParOf" srcId="{8A9E8701-A352-43D2-A55C-E1EB48CC9A6E}" destId="{BA9FB600-31C2-4A56-9037-AC5E825C74F0}" srcOrd="1" destOrd="0" presId="urn:microsoft.com/office/officeart/2008/layout/LinedList"/>
    <dgm:cxn modelId="{66C03165-CE13-4126-A16A-16E3C75268A7}" type="presParOf" srcId="{BA9FB600-31C2-4A56-9037-AC5E825C74F0}" destId="{4EE65D24-8D3A-4D86-B42D-2F5E027F7835}" srcOrd="0" destOrd="0" presId="urn:microsoft.com/office/officeart/2008/layout/LinedList"/>
    <dgm:cxn modelId="{2594280E-BA4A-4BA0-B771-7F46790ADA05}" type="presParOf" srcId="{BA9FB600-31C2-4A56-9037-AC5E825C74F0}" destId="{DA5DC88F-B966-401E-B6BB-5CDC64549918}" srcOrd="1" destOrd="0" presId="urn:microsoft.com/office/officeart/2008/layout/LinedList"/>
    <dgm:cxn modelId="{65F2C1B0-5973-45EB-9C5C-B49A888C800C}" type="presParOf" srcId="{8A9E8701-A352-43D2-A55C-E1EB48CC9A6E}" destId="{9B30D438-32A7-4874-BE5F-D6BE648DC44F}" srcOrd="2" destOrd="0" presId="urn:microsoft.com/office/officeart/2008/layout/LinedList"/>
    <dgm:cxn modelId="{F59E54D3-B9AF-41FB-B9F7-CF7A46174BC3}" type="presParOf" srcId="{8A9E8701-A352-43D2-A55C-E1EB48CC9A6E}" destId="{E37223A4-791F-45C5-B21B-063396D0AF99}" srcOrd="3" destOrd="0" presId="urn:microsoft.com/office/officeart/2008/layout/LinedList"/>
    <dgm:cxn modelId="{1DEAB43A-2E44-41B2-9301-E17C50D463E6}" type="presParOf" srcId="{E37223A4-791F-45C5-B21B-063396D0AF99}" destId="{86FE418D-A217-4942-A136-322C2FD59AC9}" srcOrd="0" destOrd="0" presId="urn:microsoft.com/office/officeart/2008/layout/LinedList"/>
    <dgm:cxn modelId="{45E08866-B567-450C-956E-D69B970C17C2}" type="presParOf" srcId="{E37223A4-791F-45C5-B21B-063396D0AF99}" destId="{5B5C8F13-C45E-4E2A-A19F-526A1F75564D}" srcOrd="1" destOrd="0" presId="urn:microsoft.com/office/officeart/2008/layout/LinedList"/>
    <dgm:cxn modelId="{66DBBFA3-8021-4DD9-9279-4C0BF6FA8928}" type="presParOf" srcId="{8A9E8701-A352-43D2-A55C-E1EB48CC9A6E}" destId="{A714FAB9-0D45-4A92-82A6-4362F18E9C1E}" srcOrd="4" destOrd="0" presId="urn:microsoft.com/office/officeart/2008/layout/LinedList"/>
    <dgm:cxn modelId="{AF7E9273-62EA-4B69-B930-BF28C3B191F9}" type="presParOf" srcId="{8A9E8701-A352-43D2-A55C-E1EB48CC9A6E}" destId="{E786354E-9D65-46AF-A966-BF9FC1E36534}" srcOrd="5" destOrd="0" presId="urn:microsoft.com/office/officeart/2008/layout/LinedList"/>
    <dgm:cxn modelId="{6B699BEE-1755-4732-BA5A-18335C923624}" type="presParOf" srcId="{E786354E-9D65-46AF-A966-BF9FC1E36534}" destId="{100018D9-7DA2-4607-BF82-36FF0C81AC1E}" srcOrd="0" destOrd="0" presId="urn:microsoft.com/office/officeart/2008/layout/LinedList"/>
    <dgm:cxn modelId="{40B2E868-9C15-4995-BD96-5CDFF988109E}" type="presParOf" srcId="{E786354E-9D65-46AF-A966-BF9FC1E36534}" destId="{7D4BD40A-103F-4637-BBA1-7253ABC27183}"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767ED67-84D3-4E12-83CA-1DACED3BFBD1}" type="doc">
      <dgm:prSet loTypeId="urn:microsoft.com/office/officeart/2008/layout/LinedList" loCatId="list" qsTypeId="urn:microsoft.com/office/officeart/2005/8/quickstyle/simple1" qsCatId="simple" csTypeId="urn:microsoft.com/office/officeart/2005/8/colors/accent0_1" csCatId="mainScheme"/>
      <dgm:spPr/>
      <dgm:t>
        <a:bodyPr/>
        <a:lstStyle/>
        <a:p>
          <a:endParaRPr lang="it-IT"/>
        </a:p>
      </dgm:t>
    </dgm:pt>
    <dgm:pt modelId="{81A681FB-F63C-48F1-9C5F-16A5C4DA07DE}">
      <dgm:prSet/>
      <dgm:spPr/>
      <dgm:t>
        <a:bodyPr/>
        <a:lstStyle/>
        <a:p>
          <a:r>
            <a:rPr lang="it-IT"/>
            <a:t>Se in una cella vogliamo modificare l'intero contenuto, allora è sufficiente posizionarsi sulla cella e digitare</a:t>
          </a:r>
        </a:p>
      </dgm:t>
    </dgm:pt>
    <dgm:pt modelId="{33C30A1D-BF6D-4B7F-81A4-DFA6F4FE6B8B}" type="parTrans" cxnId="{8A17A1AB-3E20-4139-98CD-A0E0564A1989}">
      <dgm:prSet/>
      <dgm:spPr/>
      <dgm:t>
        <a:bodyPr/>
        <a:lstStyle/>
        <a:p>
          <a:endParaRPr lang="it-IT"/>
        </a:p>
      </dgm:t>
    </dgm:pt>
    <dgm:pt modelId="{407A7265-AADF-4473-8401-4C8BB17C94F7}" type="sibTrans" cxnId="{8A17A1AB-3E20-4139-98CD-A0E0564A1989}">
      <dgm:prSet/>
      <dgm:spPr/>
      <dgm:t>
        <a:bodyPr/>
        <a:lstStyle/>
        <a:p>
          <a:endParaRPr lang="it-IT"/>
        </a:p>
      </dgm:t>
    </dgm:pt>
    <dgm:pt modelId="{69EA2222-B183-4872-8E13-99FA1800CBD2}">
      <dgm:prSet/>
      <dgm:spPr/>
      <dgm:t>
        <a:bodyPr/>
        <a:lstStyle/>
        <a:p>
          <a:r>
            <a:rPr lang="it-IT"/>
            <a:t>Se, invece, vogliamo modificare solo una parte del contenuto della cella, ci posizioniamo in essa e poi premiamo sul testo che compare nella riga di digitazione</a:t>
          </a:r>
        </a:p>
      </dgm:t>
    </dgm:pt>
    <dgm:pt modelId="{806B57CE-59F0-4479-8A95-008F4C4F006A}" type="parTrans" cxnId="{14F77EC3-60F1-427A-BD2E-8EE76BADAEC2}">
      <dgm:prSet/>
      <dgm:spPr/>
      <dgm:t>
        <a:bodyPr/>
        <a:lstStyle/>
        <a:p>
          <a:endParaRPr lang="it-IT"/>
        </a:p>
      </dgm:t>
    </dgm:pt>
    <dgm:pt modelId="{A5C8894D-849E-4607-9029-5657A110B350}" type="sibTrans" cxnId="{14F77EC3-60F1-427A-BD2E-8EE76BADAEC2}">
      <dgm:prSet/>
      <dgm:spPr/>
      <dgm:t>
        <a:bodyPr/>
        <a:lstStyle/>
        <a:p>
          <a:endParaRPr lang="it-IT"/>
        </a:p>
      </dgm:t>
    </dgm:pt>
    <dgm:pt modelId="{5260C2D5-F946-482D-9F37-AD43B1BA1266}" type="pres">
      <dgm:prSet presAssocID="{4767ED67-84D3-4E12-83CA-1DACED3BFBD1}" presName="vert0" presStyleCnt="0">
        <dgm:presLayoutVars>
          <dgm:dir/>
          <dgm:animOne val="branch"/>
          <dgm:animLvl val="lvl"/>
        </dgm:presLayoutVars>
      </dgm:prSet>
      <dgm:spPr/>
    </dgm:pt>
    <dgm:pt modelId="{85B6EB38-8110-4DBB-81DF-2309CA521EFE}" type="pres">
      <dgm:prSet presAssocID="{81A681FB-F63C-48F1-9C5F-16A5C4DA07DE}" presName="thickLine" presStyleLbl="alignNode1" presStyleIdx="0" presStyleCnt="2"/>
      <dgm:spPr/>
    </dgm:pt>
    <dgm:pt modelId="{8D089989-920E-4524-865E-63CC1B40760C}" type="pres">
      <dgm:prSet presAssocID="{81A681FB-F63C-48F1-9C5F-16A5C4DA07DE}" presName="horz1" presStyleCnt="0"/>
      <dgm:spPr/>
    </dgm:pt>
    <dgm:pt modelId="{2E91BAD4-E2CA-451F-8F5A-19DDBC3ED3B4}" type="pres">
      <dgm:prSet presAssocID="{81A681FB-F63C-48F1-9C5F-16A5C4DA07DE}" presName="tx1" presStyleLbl="revTx" presStyleIdx="0" presStyleCnt="2"/>
      <dgm:spPr/>
    </dgm:pt>
    <dgm:pt modelId="{FB99B8C2-ECD5-4B75-B5E0-C48E1F6AB088}" type="pres">
      <dgm:prSet presAssocID="{81A681FB-F63C-48F1-9C5F-16A5C4DA07DE}" presName="vert1" presStyleCnt="0"/>
      <dgm:spPr/>
    </dgm:pt>
    <dgm:pt modelId="{DC76BEA8-09F3-4B50-98E0-171609A21012}" type="pres">
      <dgm:prSet presAssocID="{69EA2222-B183-4872-8E13-99FA1800CBD2}" presName="thickLine" presStyleLbl="alignNode1" presStyleIdx="1" presStyleCnt="2"/>
      <dgm:spPr/>
    </dgm:pt>
    <dgm:pt modelId="{9E37E6A9-7D76-46E2-ABF3-A9C0DEFCAAA2}" type="pres">
      <dgm:prSet presAssocID="{69EA2222-B183-4872-8E13-99FA1800CBD2}" presName="horz1" presStyleCnt="0"/>
      <dgm:spPr/>
    </dgm:pt>
    <dgm:pt modelId="{4EE9E85F-2657-4BBD-8A85-A18B5F43B26B}" type="pres">
      <dgm:prSet presAssocID="{69EA2222-B183-4872-8E13-99FA1800CBD2}" presName="tx1" presStyleLbl="revTx" presStyleIdx="1" presStyleCnt="2"/>
      <dgm:spPr/>
    </dgm:pt>
    <dgm:pt modelId="{107FD2AD-2FF4-4970-989F-B2131481E107}" type="pres">
      <dgm:prSet presAssocID="{69EA2222-B183-4872-8E13-99FA1800CBD2}" presName="vert1" presStyleCnt="0"/>
      <dgm:spPr/>
    </dgm:pt>
  </dgm:ptLst>
  <dgm:cxnLst>
    <dgm:cxn modelId="{9B385D0D-65EE-4171-8FB0-F5C7123C1ED6}" type="presOf" srcId="{4767ED67-84D3-4E12-83CA-1DACED3BFBD1}" destId="{5260C2D5-F946-482D-9F37-AD43B1BA1266}" srcOrd="0" destOrd="0" presId="urn:microsoft.com/office/officeart/2008/layout/LinedList"/>
    <dgm:cxn modelId="{C6F76C41-47C4-4328-9D58-4340ADAF763C}" type="presOf" srcId="{69EA2222-B183-4872-8E13-99FA1800CBD2}" destId="{4EE9E85F-2657-4BBD-8A85-A18B5F43B26B}" srcOrd="0" destOrd="0" presId="urn:microsoft.com/office/officeart/2008/layout/LinedList"/>
    <dgm:cxn modelId="{E5B7EFA9-D678-4375-B03B-72690146D5E7}" type="presOf" srcId="{81A681FB-F63C-48F1-9C5F-16A5C4DA07DE}" destId="{2E91BAD4-E2CA-451F-8F5A-19DDBC3ED3B4}" srcOrd="0" destOrd="0" presId="urn:microsoft.com/office/officeart/2008/layout/LinedList"/>
    <dgm:cxn modelId="{8A17A1AB-3E20-4139-98CD-A0E0564A1989}" srcId="{4767ED67-84D3-4E12-83CA-1DACED3BFBD1}" destId="{81A681FB-F63C-48F1-9C5F-16A5C4DA07DE}" srcOrd="0" destOrd="0" parTransId="{33C30A1D-BF6D-4B7F-81A4-DFA6F4FE6B8B}" sibTransId="{407A7265-AADF-4473-8401-4C8BB17C94F7}"/>
    <dgm:cxn modelId="{14F77EC3-60F1-427A-BD2E-8EE76BADAEC2}" srcId="{4767ED67-84D3-4E12-83CA-1DACED3BFBD1}" destId="{69EA2222-B183-4872-8E13-99FA1800CBD2}" srcOrd="1" destOrd="0" parTransId="{806B57CE-59F0-4479-8A95-008F4C4F006A}" sibTransId="{A5C8894D-849E-4607-9029-5657A110B350}"/>
    <dgm:cxn modelId="{D55AA7A3-312A-44E2-9575-10DF26DD911A}" type="presParOf" srcId="{5260C2D5-F946-482D-9F37-AD43B1BA1266}" destId="{85B6EB38-8110-4DBB-81DF-2309CA521EFE}" srcOrd="0" destOrd="0" presId="urn:microsoft.com/office/officeart/2008/layout/LinedList"/>
    <dgm:cxn modelId="{092D7F20-721C-48E7-A42C-15B4BB057371}" type="presParOf" srcId="{5260C2D5-F946-482D-9F37-AD43B1BA1266}" destId="{8D089989-920E-4524-865E-63CC1B40760C}" srcOrd="1" destOrd="0" presId="urn:microsoft.com/office/officeart/2008/layout/LinedList"/>
    <dgm:cxn modelId="{78114620-7E6D-413A-8E11-F5499B4DF1B1}" type="presParOf" srcId="{8D089989-920E-4524-865E-63CC1B40760C}" destId="{2E91BAD4-E2CA-451F-8F5A-19DDBC3ED3B4}" srcOrd="0" destOrd="0" presId="urn:microsoft.com/office/officeart/2008/layout/LinedList"/>
    <dgm:cxn modelId="{C02F54C0-2CF1-4069-9F8C-43ACD27F6581}" type="presParOf" srcId="{8D089989-920E-4524-865E-63CC1B40760C}" destId="{FB99B8C2-ECD5-4B75-B5E0-C48E1F6AB088}" srcOrd="1" destOrd="0" presId="urn:microsoft.com/office/officeart/2008/layout/LinedList"/>
    <dgm:cxn modelId="{85A6D222-E0D1-4BB9-9776-108445C842EE}" type="presParOf" srcId="{5260C2D5-F946-482D-9F37-AD43B1BA1266}" destId="{DC76BEA8-09F3-4B50-98E0-171609A21012}" srcOrd="2" destOrd="0" presId="urn:microsoft.com/office/officeart/2008/layout/LinedList"/>
    <dgm:cxn modelId="{C37F35CB-4AA8-409D-8FC0-1A4110F6EE2A}" type="presParOf" srcId="{5260C2D5-F946-482D-9F37-AD43B1BA1266}" destId="{9E37E6A9-7D76-46E2-ABF3-A9C0DEFCAAA2}" srcOrd="3" destOrd="0" presId="urn:microsoft.com/office/officeart/2008/layout/LinedList"/>
    <dgm:cxn modelId="{F46D6376-CB10-43E4-B05C-F9A945DCCE2D}" type="presParOf" srcId="{9E37E6A9-7D76-46E2-ABF3-A9C0DEFCAAA2}" destId="{4EE9E85F-2657-4BBD-8A85-A18B5F43B26B}" srcOrd="0" destOrd="0" presId="urn:microsoft.com/office/officeart/2008/layout/LinedList"/>
    <dgm:cxn modelId="{825F556F-6FCF-426E-852E-3804853F79DE}" type="presParOf" srcId="{9E37E6A9-7D76-46E2-ABF3-A9C0DEFCAAA2}" destId="{107FD2AD-2FF4-4970-989F-B2131481E10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4459B5C-FF6F-4388-9198-3A7B0E65B46E}" type="doc">
      <dgm:prSet loTypeId="urn:microsoft.com/office/officeart/2005/8/layout/cycle3" loCatId="cycle" qsTypeId="urn:microsoft.com/office/officeart/2005/8/quickstyle/simple4" qsCatId="simple" csTypeId="urn:microsoft.com/office/officeart/2005/8/colors/colorful1" csCatId="colorful"/>
      <dgm:spPr/>
      <dgm:t>
        <a:bodyPr/>
        <a:lstStyle/>
        <a:p>
          <a:endParaRPr lang="it-IT"/>
        </a:p>
      </dgm:t>
    </dgm:pt>
    <dgm:pt modelId="{265866CB-638C-4958-B702-FCECE6D531EE}">
      <dgm:prSet/>
      <dgm:spPr/>
      <dgm:t>
        <a:bodyPr/>
        <a:lstStyle/>
        <a:p>
          <a:r>
            <a:rPr lang="it-IT"/>
            <a:t>Per selezionare un intervallo di celle trascinando il mouse:</a:t>
          </a:r>
        </a:p>
      </dgm:t>
    </dgm:pt>
    <dgm:pt modelId="{4867016B-285B-4C01-AD11-D5A1D7ED8865}" type="parTrans" cxnId="{E1893986-AFE7-47CE-993B-1817B5E29534}">
      <dgm:prSet/>
      <dgm:spPr/>
      <dgm:t>
        <a:bodyPr/>
        <a:lstStyle/>
        <a:p>
          <a:endParaRPr lang="it-IT"/>
        </a:p>
      </dgm:t>
    </dgm:pt>
    <dgm:pt modelId="{CF2F4D9A-E6D7-417B-9C5F-1AFC83075A0D}" type="sibTrans" cxnId="{E1893986-AFE7-47CE-993B-1817B5E29534}">
      <dgm:prSet/>
      <dgm:spPr/>
      <dgm:t>
        <a:bodyPr/>
        <a:lstStyle/>
        <a:p>
          <a:endParaRPr lang="it-IT"/>
        </a:p>
      </dgm:t>
    </dgm:pt>
    <dgm:pt modelId="{F5B434BF-09D5-4EC0-B97E-A5078B76D7FE}">
      <dgm:prSet/>
      <dgm:spPr/>
      <dgm:t>
        <a:bodyPr/>
        <a:lstStyle/>
        <a:p>
          <a:r>
            <a:rPr lang="it-IT"/>
            <a:t>1) Fate clic in una cella.</a:t>
          </a:r>
        </a:p>
      </dgm:t>
    </dgm:pt>
    <dgm:pt modelId="{9496A745-A947-4EA1-8532-FE34BA8A8E82}" type="parTrans" cxnId="{52CD0835-1E64-4212-89EC-30ABA9552BFC}">
      <dgm:prSet/>
      <dgm:spPr/>
      <dgm:t>
        <a:bodyPr/>
        <a:lstStyle/>
        <a:p>
          <a:endParaRPr lang="it-IT"/>
        </a:p>
      </dgm:t>
    </dgm:pt>
    <dgm:pt modelId="{50B20AC8-BDD6-4E62-A215-D6D380973038}" type="sibTrans" cxnId="{52CD0835-1E64-4212-89EC-30ABA9552BFC}">
      <dgm:prSet/>
      <dgm:spPr/>
      <dgm:t>
        <a:bodyPr/>
        <a:lstStyle/>
        <a:p>
          <a:endParaRPr lang="it-IT"/>
        </a:p>
      </dgm:t>
    </dgm:pt>
    <dgm:pt modelId="{2DA2A2DA-B2DC-4C89-B715-BF9312F1FCB5}">
      <dgm:prSet/>
      <dgm:spPr/>
      <dgm:t>
        <a:bodyPr/>
        <a:lstStyle/>
        <a:p>
          <a:r>
            <a:rPr lang="it-IT"/>
            <a:t>2) Tenete premuto il pulsante sinistro del mouse.</a:t>
          </a:r>
        </a:p>
      </dgm:t>
    </dgm:pt>
    <dgm:pt modelId="{CEFFC685-89A4-4EE0-AC84-74D2EF367E6E}" type="parTrans" cxnId="{ACB3ED7E-3DA3-4855-A416-F4B8F4DF8EF1}">
      <dgm:prSet/>
      <dgm:spPr/>
      <dgm:t>
        <a:bodyPr/>
        <a:lstStyle/>
        <a:p>
          <a:endParaRPr lang="it-IT"/>
        </a:p>
      </dgm:t>
    </dgm:pt>
    <dgm:pt modelId="{05575314-9918-41C0-A210-FA5D21E8293B}" type="sibTrans" cxnId="{ACB3ED7E-3DA3-4855-A416-F4B8F4DF8EF1}">
      <dgm:prSet/>
      <dgm:spPr/>
      <dgm:t>
        <a:bodyPr/>
        <a:lstStyle/>
        <a:p>
          <a:endParaRPr lang="it-IT"/>
        </a:p>
      </dgm:t>
    </dgm:pt>
    <dgm:pt modelId="{AD1FE57E-4307-463E-8757-F10B8AF84A20}">
      <dgm:prSet/>
      <dgm:spPr/>
      <dgm:t>
        <a:bodyPr/>
        <a:lstStyle/>
        <a:p>
          <a:r>
            <a:rPr lang="it-IT"/>
            <a:t>3) Muovete il mouse.</a:t>
          </a:r>
        </a:p>
      </dgm:t>
    </dgm:pt>
    <dgm:pt modelId="{F2C9676B-3326-49DB-A771-BA7E2F9E24A4}" type="parTrans" cxnId="{0DB2781D-5D26-4557-8BC5-FAF3E445C82E}">
      <dgm:prSet/>
      <dgm:spPr/>
      <dgm:t>
        <a:bodyPr/>
        <a:lstStyle/>
        <a:p>
          <a:endParaRPr lang="it-IT"/>
        </a:p>
      </dgm:t>
    </dgm:pt>
    <dgm:pt modelId="{0144BE0C-E177-4D3A-A668-C5875BD04596}" type="sibTrans" cxnId="{0DB2781D-5D26-4557-8BC5-FAF3E445C82E}">
      <dgm:prSet/>
      <dgm:spPr/>
      <dgm:t>
        <a:bodyPr/>
        <a:lstStyle/>
        <a:p>
          <a:endParaRPr lang="it-IT"/>
        </a:p>
      </dgm:t>
    </dgm:pt>
    <dgm:pt modelId="{3686685B-56B9-4457-8815-58863AEABD14}">
      <dgm:prSet/>
      <dgm:spPr/>
      <dgm:t>
        <a:bodyPr/>
        <a:lstStyle/>
        <a:p>
          <a:r>
            <a:rPr lang="it-IT"/>
            <a:t>4) Dopo aver evidenziato il blocco di celle desiderato, rilasciate il pulsante sinistro del mouse</a:t>
          </a:r>
        </a:p>
      </dgm:t>
    </dgm:pt>
    <dgm:pt modelId="{E1E6663B-5EF1-44E1-A7C0-E8A3C703344D}" type="parTrans" cxnId="{364B6768-970D-482F-A45A-DFFD930BFFFB}">
      <dgm:prSet/>
      <dgm:spPr/>
      <dgm:t>
        <a:bodyPr/>
        <a:lstStyle/>
        <a:p>
          <a:endParaRPr lang="it-IT"/>
        </a:p>
      </dgm:t>
    </dgm:pt>
    <dgm:pt modelId="{CEE31FA3-1E1B-4CE3-9C3B-584BCAB26228}" type="sibTrans" cxnId="{364B6768-970D-482F-A45A-DFFD930BFFFB}">
      <dgm:prSet/>
      <dgm:spPr/>
      <dgm:t>
        <a:bodyPr/>
        <a:lstStyle/>
        <a:p>
          <a:endParaRPr lang="it-IT"/>
        </a:p>
      </dgm:t>
    </dgm:pt>
    <dgm:pt modelId="{094967BB-72CB-4AAB-9410-B9F6FDAB6FC2}" type="pres">
      <dgm:prSet presAssocID="{C4459B5C-FF6F-4388-9198-3A7B0E65B46E}" presName="Name0" presStyleCnt="0">
        <dgm:presLayoutVars>
          <dgm:dir/>
          <dgm:resizeHandles val="exact"/>
        </dgm:presLayoutVars>
      </dgm:prSet>
      <dgm:spPr/>
    </dgm:pt>
    <dgm:pt modelId="{0CE3312B-5B0F-4C2F-AADB-2E1C405469E0}" type="pres">
      <dgm:prSet presAssocID="{C4459B5C-FF6F-4388-9198-3A7B0E65B46E}" presName="cycle" presStyleCnt="0"/>
      <dgm:spPr/>
    </dgm:pt>
    <dgm:pt modelId="{4277FF26-28B7-4C98-AD75-E26BE21A02B8}" type="pres">
      <dgm:prSet presAssocID="{265866CB-638C-4958-B702-FCECE6D531EE}" presName="nodeFirstNode" presStyleLbl="node1" presStyleIdx="0" presStyleCnt="5">
        <dgm:presLayoutVars>
          <dgm:bulletEnabled val="1"/>
        </dgm:presLayoutVars>
      </dgm:prSet>
      <dgm:spPr/>
    </dgm:pt>
    <dgm:pt modelId="{6B25F4E2-31D7-45A8-89BD-938D2EEA232D}" type="pres">
      <dgm:prSet presAssocID="{CF2F4D9A-E6D7-417B-9C5F-1AFC83075A0D}" presName="sibTransFirstNode" presStyleLbl="bgShp" presStyleIdx="0" presStyleCnt="1"/>
      <dgm:spPr/>
    </dgm:pt>
    <dgm:pt modelId="{636560D5-B45F-448A-A7E0-8AA2655AF2A3}" type="pres">
      <dgm:prSet presAssocID="{F5B434BF-09D5-4EC0-B97E-A5078B76D7FE}" presName="nodeFollowingNodes" presStyleLbl="node1" presStyleIdx="1" presStyleCnt="5">
        <dgm:presLayoutVars>
          <dgm:bulletEnabled val="1"/>
        </dgm:presLayoutVars>
      </dgm:prSet>
      <dgm:spPr/>
    </dgm:pt>
    <dgm:pt modelId="{C89D49CC-93CF-4890-A7EF-8E032174E5B0}" type="pres">
      <dgm:prSet presAssocID="{2DA2A2DA-B2DC-4C89-B715-BF9312F1FCB5}" presName="nodeFollowingNodes" presStyleLbl="node1" presStyleIdx="2" presStyleCnt="5">
        <dgm:presLayoutVars>
          <dgm:bulletEnabled val="1"/>
        </dgm:presLayoutVars>
      </dgm:prSet>
      <dgm:spPr/>
    </dgm:pt>
    <dgm:pt modelId="{1CDCCDA9-CBD2-4E32-9849-D108D101DED9}" type="pres">
      <dgm:prSet presAssocID="{AD1FE57E-4307-463E-8757-F10B8AF84A20}" presName="nodeFollowingNodes" presStyleLbl="node1" presStyleIdx="3" presStyleCnt="5">
        <dgm:presLayoutVars>
          <dgm:bulletEnabled val="1"/>
        </dgm:presLayoutVars>
      </dgm:prSet>
      <dgm:spPr/>
    </dgm:pt>
    <dgm:pt modelId="{4D92E1DD-7876-4F72-B59D-8364F398871A}" type="pres">
      <dgm:prSet presAssocID="{3686685B-56B9-4457-8815-58863AEABD14}" presName="nodeFollowingNodes" presStyleLbl="node1" presStyleIdx="4" presStyleCnt="5">
        <dgm:presLayoutVars>
          <dgm:bulletEnabled val="1"/>
        </dgm:presLayoutVars>
      </dgm:prSet>
      <dgm:spPr/>
    </dgm:pt>
  </dgm:ptLst>
  <dgm:cxnLst>
    <dgm:cxn modelId="{59E8F00B-2AEF-407B-8EC9-1D88172D9A46}" type="presOf" srcId="{CF2F4D9A-E6D7-417B-9C5F-1AFC83075A0D}" destId="{6B25F4E2-31D7-45A8-89BD-938D2EEA232D}" srcOrd="0" destOrd="0" presId="urn:microsoft.com/office/officeart/2005/8/layout/cycle3"/>
    <dgm:cxn modelId="{0DB2781D-5D26-4557-8BC5-FAF3E445C82E}" srcId="{C4459B5C-FF6F-4388-9198-3A7B0E65B46E}" destId="{AD1FE57E-4307-463E-8757-F10B8AF84A20}" srcOrd="3" destOrd="0" parTransId="{F2C9676B-3326-49DB-A771-BA7E2F9E24A4}" sibTransId="{0144BE0C-E177-4D3A-A668-C5875BD04596}"/>
    <dgm:cxn modelId="{52CD0835-1E64-4212-89EC-30ABA9552BFC}" srcId="{C4459B5C-FF6F-4388-9198-3A7B0E65B46E}" destId="{F5B434BF-09D5-4EC0-B97E-A5078B76D7FE}" srcOrd="1" destOrd="0" parTransId="{9496A745-A947-4EA1-8532-FE34BA8A8E82}" sibTransId="{50B20AC8-BDD6-4E62-A215-D6D380973038}"/>
    <dgm:cxn modelId="{1E44F95D-435A-4313-837B-25D6A09E984C}" type="presOf" srcId="{3686685B-56B9-4457-8815-58863AEABD14}" destId="{4D92E1DD-7876-4F72-B59D-8364F398871A}" srcOrd="0" destOrd="0" presId="urn:microsoft.com/office/officeart/2005/8/layout/cycle3"/>
    <dgm:cxn modelId="{364B6768-970D-482F-A45A-DFFD930BFFFB}" srcId="{C4459B5C-FF6F-4388-9198-3A7B0E65B46E}" destId="{3686685B-56B9-4457-8815-58863AEABD14}" srcOrd="4" destOrd="0" parTransId="{E1E6663B-5EF1-44E1-A7C0-E8A3C703344D}" sibTransId="{CEE31FA3-1E1B-4CE3-9C3B-584BCAB26228}"/>
    <dgm:cxn modelId="{3FD29877-F9AF-4BA5-8C14-81386CFA1F32}" type="presOf" srcId="{F5B434BF-09D5-4EC0-B97E-A5078B76D7FE}" destId="{636560D5-B45F-448A-A7E0-8AA2655AF2A3}" srcOrd="0" destOrd="0" presId="urn:microsoft.com/office/officeart/2005/8/layout/cycle3"/>
    <dgm:cxn modelId="{38447578-3BDB-4779-9307-A0842E36F8AC}" type="presOf" srcId="{2DA2A2DA-B2DC-4C89-B715-BF9312F1FCB5}" destId="{C89D49CC-93CF-4890-A7EF-8E032174E5B0}" srcOrd="0" destOrd="0" presId="urn:microsoft.com/office/officeart/2005/8/layout/cycle3"/>
    <dgm:cxn modelId="{77411659-53AA-4215-A143-739200C970BA}" type="presOf" srcId="{AD1FE57E-4307-463E-8757-F10B8AF84A20}" destId="{1CDCCDA9-CBD2-4E32-9849-D108D101DED9}" srcOrd="0" destOrd="0" presId="urn:microsoft.com/office/officeart/2005/8/layout/cycle3"/>
    <dgm:cxn modelId="{ACB3ED7E-3DA3-4855-A416-F4B8F4DF8EF1}" srcId="{C4459B5C-FF6F-4388-9198-3A7B0E65B46E}" destId="{2DA2A2DA-B2DC-4C89-B715-BF9312F1FCB5}" srcOrd="2" destOrd="0" parTransId="{CEFFC685-89A4-4EE0-AC84-74D2EF367E6E}" sibTransId="{05575314-9918-41C0-A210-FA5D21E8293B}"/>
    <dgm:cxn modelId="{E1893986-AFE7-47CE-993B-1817B5E29534}" srcId="{C4459B5C-FF6F-4388-9198-3A7B0E65B46E}" destId="{265866CB-638C-4958-B702-FCECE6D531EE}" srcOrd="0" destOrd="0" parTransId="{4867016B-285B-4C01-AD11-D5A1D7ED8865}" sibTransId="{CF2F4D9A-E6D7-417B-9C5F-1AFC83075A0D}"/>
    <dgm:cxn modelId="{DAAAC68A-8C10-4540-AC11-9866B39FC486}" type="presOf" srcId="{C4459B5C-FF6F-4388-9198-3A7B0E65B46E}" destId="{094967BB-72CB-4AAB-9410-B9F6FDAB6FC2}" srcOrd="0" destOrd="0" presId="urn:microsoft.com/office/officeart/2005/8/layout/cycle3"/>
    <dgm:cxn modelId="{CDB57D9F-7B38-4E6D-825D-69DB7DE3E904}" type="presOf" srcId="{265866CB-638C-4958-B702-FCECE6D531EE}" destId="{4277FF26-28B7-4C98-AD75-E26BE21A02B8}" srcOrd="0" destOrd="0" presId="urn:microsoft.com/office/officeart/2005/8/layout/cycle3"/>
    <dgm:cxn modelId="{7D0052F6-0689-4F60-93A7-DA5B586A2B6C}" type="presParOf" srcId="{094967BB-72CB-4AAB-9410-B9F6FDAB6FC2}" destId="{0CE3312B-5B0F-4C2F-AADB-2E1C405469E0}" srcOrd="0" destOrd="0" presId="urn:microsoft.com/office/officeart/2005/8/layout/cycle3"/>
    <dgm:cxn modelId="{2DCC8342-ACB8-4BCA-AE89-BC8F8BE2EFAC}" type="presParOf" srcId="{0CE3312B-5B0F-4C2F-AADB-2E1C405469E0}" destId="{4277FF26-28B7-4C98-AD75-E26BE21A02B8}" srcOrd="0" destOrd="0" presId="urn:microsoft.com/office/officeart/2005/8/layout/cycle3"/>
    <dgm:cxn modelId="{7A3821FB-240F-4355-A6BF-BA410D90A49C}" type="presParOf" srcId="{0CE3312B-5B0F-4C2F-AADB-2E1C405469E0}" destId="{6B25F4E2-31D7-45A8-89BD-938D2EEA232D}" srcOrd="1" destOrd="0" presId="urn:microsoft.com/office/officeart/2005/8/layout/cycle3"/>
    <dgm:cxn modelId="{17FF8AD7-5828-4509-8234-45C7103EE0CB}" type="presParOf" srcId="{0CE3312B-5B0F-4C2F-AADB-2E1C405469E0}" destId="{636560D5-B45F-448A-A7E0-8AA2655AF2A3}" srcOrd="2" destOrd="0" presId="urn:microsoft.com/office/officeart/2005/8/layout/cycle3"/>
    <dgm:cxn modelId="{DA2D1C73-3523-4DE6-9098-4ABDE6452440}" type="presParOf" srcId="{0CE3312B-5B0F-4C2F-AADB-2E1C405469E0}" destId="{C89D49CC-93CF-4890-A7EF-8E032174E5B0}" srcOrd="3" destOrd="0" presId="urn:microsoft.com/office/officeart/2005/8/layout/cycle3"/>
    <dgm:cxn modelId="{FA4D4E16-8777-4694-90B9-A4FDA2AC251F}" type="presParOf" srcId="{0CE3312B-5B0F-4C2F-AADB-2E1C405469E0}" destId="{1CDCCDA9-CBD2-4E32-9849-D108D101DED9}" srcOrd="4" destOrd="0" presId="urn:microsoft.com/office/officeart/2005/8/layout/cycle3"/>
    <dgm:cxn modelId="{8C3DD95D-5C84-4FA2-9B7D-6093FDC00BE8}" type="presParOf" srcId="{0CE3312B-5B0F-4C2F-AADB-2E1C405469E0}" destId="{4D92E1DD-7876-4F72-B59D-8364F398871A}" srcOrd="5" destOrd="0" presId="urn:microsoft.com/office/officeart/2005/8/layout/cycle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FC3886F-271B-447D-ADBB-CA00BB1CA37C}" type="doc">
      <dgm:prSet loTypeId="urn:microsoft.com/office/officeart/2005/8/layout/cycle5" loCatId="cycle" qsTypeId="urn:microsoft.com/office/officeart/2005/8/quickstyle/simple4" qsCatId="simple" csTypeId="urn:microsoft.com/office/officeart/2005/8/colors/colorful1" csCatId="colorful" phldr="1"/>
      <dgm:spPr/>
      <dgm:t>
        <a:bodyPr/>
        <a:lstStyle/>
        <a:p>
          <a:endParaRPr lang="it-IT"/>
        </a:p>
      </dgm:t>
    </dgm:pt>
    <dgm:pt modelId="{8F52B914-D236-4B63-9FAC-12B04CCCC262}">
      <dgm:prSet/>
      <dgm:spPr/>
      <dgm:t>
        <a:bodyPr/>
        <a:lstStyle/>
        <a:p>
          <a:r>
            <a:rPr lang="it-IT" dirty="0"/>
            <a:t>1) Selezionate la cella o l'intervallo di celle</a:t>
          </a:r>
        </a:p>
      </dgm:t>
    </dgm:pt>
    <dgm:pt modelId="{F4FF6D1A-57F1-4D3A-9F23-2492E5137653}" type="parTrans" cxnId="{1ADADEB0-ECD6-4826-9578-16ECE03C9465}">
      <dgm:prSet/>
      <dgm:spPr/>
      <dgm:t>
        <a:bodyPr/>
        <a:lstStyle/>
        <a:p>
          <a:endParaRPr lang="it-IT"/>
        </a:p>
      </dgm:t>
    </dgm:pt>
    <dgm:pt modelId="{DBDA9ADE-F15F-44A1-8669-13B61A613255}" type="sibTrans" cxnId="{1ADADEB0-ECD6-4826-9578-16ECE03C9465}">
      <dgm:prSet/>
      <dgm:spPr/>
      <dgm:t>
        <a:bodyPr/>
        <a:lstStyle/>
        <a:p>
          <a:endParaRPr lang="it-IT"/>
        </a:p>
      </dgm:t>
    </dgm:pt>
    <dgm:pt modelId="{47DDE98F-0DC3-4C81-BB46-6588779A917A}">
      <dgm:prSet/>
      <dgm:spPr/>
      <dgm:t>
        <a:bodyPr/>
        <a:lstStyle/>
        <a:p>
          <a:r>
            <a:rPr lang="it-IT"/>
            <a:t>2) Portate il puntatore del mouse all'inizio dell'intervallo successivo o sulla cella successiva.</a:t>
          </a:r>
        </a:p>
      </dgm:t>
    </dgm:pt>
    <dgm:pt modelId="{4F752449-E97E-45EB-A20C-F20AB6A1BEFF}" type="parTrans" cxnId="{C2A4F2A6-4675-4FE3-BDA5-55A99E87E071}">
      <dgm:prSet/>
      <dgm:spPr/>
      <dgm:t>
        <a:bodyPr/>
        <a:lstStyle/>
        <a:p>
          <a:endParaRPr lang="it-IT"/>
        </a:p>
      </dgm:t>
    </dgm:pt>
    <dgm:pt modelId="{0E207039-EF68-408C-814E-A75713D83FFD}" type="sibTrans" cxnId="{C2A4F2A6-4675-4FE3-BDA5-55A99E87E071}">
      <dgm:prSet/>
      <dgm:spPr/>
      <dgm:t>
        <a:bodyPr/>
        <a:lstStyle/>
        <a:p>
          <a:endParaRPr lang="it-IT"/>
        </a:p>
      </dgm:t>
    </dgm:pt>
    <dgm:pt modelId="{FCFF5DEF-F625-42F3-986C-0718D49AE3FE}">
      <dgm:prSet/>
      <dgm:spPr/>
      <dgm:t>
        <a:bodyPr/>
        <a:lstStyle/>
        <a:p>
          <a:r>
            <a:rPr lang="it-IT" dirty="0"/>
            <a:t>3) Tenete premuto il tasto </a:t>
          </a:r>
          <a:r>
            <a:rPr lang="it-IT" i="1" dirty="0" err="1"/>
            <a:t>Ctrl</a:t>
          </a:r>
          <a:r>
            <a:rPr lang="it-IT" i="1" dirty="0"/>
            <a:t> </a:t>
          </a:r>
          <a:r>
            <a:rPr lang="it-IT" dirty="0"/>
            <a:t>e fate clic, oppure fate clic e trascinate per selezionare un intervallo.</a:t>
          </a:r>
        </a:p>
      </dgm:t>
    </dgm:pt>
    <dgm:pt modelId="{69973EE6-E74C-471B-A4B5-14A923C7B3B1}" type="parTrans" cxnId="{DE7487F3-BB3C-429E-BA57-F988B8E09ECC}">
      <dgm:prSet/>
      <dgm:spPr/>
      <dgm:t>
        <a:bodyPr/>
        <a:lstStyle/>
        <a:p>
          <a:endParaRPr lang="it-IT"/>
        </a:p>
      </dgm:t>
    </dgm:pt>
    <dgm:pt modelId="{DBB21546-A7C9-4870-AF46-85E59CAF7ED0}" type="sibTrans" cxnId="{DE7487F3-BB3C-429E-BA57-F988B8E09ECC}">
      <dgm:prSet/>
      <dgm:spPr/>
      <dgm:t>
        <a:bodyPr/>
        <a:lstStyle/>
        <a:p>
          <a:endParaRPr lang="it-IT"/>
        </a:p>
      </dgm:t>
    </dgm:pt>
    <dgm:pt modelId="{206CBF2C-4160-4B87-8F9C-657B2C750EAE}">
      <dgm:prSet/>
      <dgm:spPr/>
      <dgm:t>
        <a:bodyPr/>
        <a:lstStyle/>
        <a:p>
          <a:r>
            <a:rPr lang="it-IT"/>
            <a:t>4) Ripetete l'operazione se necessario.</a:t>
          </a:r>
        </a:p>
      </dgm:t>
    </dgm:pt>
    <dgm:pt modelId="{E4FE96FA-E2C2-4961-AD0E-A94EA6567078}" type="parTrans" cxnId="{D72410A3-5AB3-45C0-A58D-6B3A326647B6}">
      <dgm:prSet/>
      <dgm:spPr/>
      <dgm:t>
        <a:bodyPr/>
        <a:lstStyle/>
        <a:p>
          <a:endParaRPr lang="it-IT"/>
        </a:p>
      </dgm:t>
    </dgm:pt>
    <dgm:pt modelId="{AA15695F-1201-4D80-8DCC-24E655226000}" type="sibTrans" cxnId="{D72410A3-5AB3-45C0-A58D-6B3A326647B6}">
      <dgm:prSet/>
      <dgm:spPr/>
      <dgm:t>
        <a:bodyPr/>
        <a:lstStyle/>
        <a:p>
          <a:endParaRPr lang="it-IT"/>
        </a:p>
      </dgm:t>
    </dgm:pt>
    <dgm:pt modelId="{46560AF8-287C-45B1-8953-A9E38615A854}" type="pres">
      <dgm:prSet presAssocID="{5FC3886F-271B-447D-ADBB-CA00BB1CA37C}" presName="cycle" presStyleCnt="0">
        <dgm:presLayoutVars>
          <dgm:dir/>
          <dgm:resizeHandles val="exact"/>
        </dgm:presLayoutVars>
      </dgm:prSet>
      <dgm:spPr/>
    </dgm:pt>
    <dgm:pt modelId="{42547D8C-B3E5-4252-82C0-A1523060661A}" type="pres">
      <dgm:prSet presAssocID="{8F52B914-D236-4B63-9FAC-12B04CCCC262}" presName="node" presStyleLbl="node1" presStyleIdx="0" presStyleCnt="4">
        <dgm:presLayoutVars>
          <dgm:bulletEnabled val="1"/>
        </dgm:presLayoutVars>
      </dgm:prSet>
      <dgm:spPr/>
    </dgm:pt>
    <dgm:pt modelId="{26AD0966-7C1C-464C-AFB6-4B0DC9A8182D}" type="pres">
      <dgm:prSet presAssocID="{8F52B914-D236-4B63-9FAC-12B04CCCC262}" presName="spNode" presStyleCnt="0"/>
      <dgm:spPr/>
    </dgm:pt>
    <dgm:pt modelId="{4E4F761B-FA9B-4513-A473-B57C34D9B873}" type="pres">
      <dgm:prSet presAssocID="{DBDA9ADE-F15F-44A1-8669-13B61A613255}" presName="sibTrans" presStyleLbl="sibTrans1D1" presStyleIdx="0" presStyleCnt="4"/>
      <dgm:spPr/>
    </dgm:pt>
    <dgm:pt modelId="{677B03F5-CA9F-456E-9615-3E83293FDE37}" type="pres">
      <dgm:prSet presAssocID="{47DDE98F-0DC3-4C81-BB46-6588779A917A}" presName="node" presStyleLbl="node1" presStyleIdx="1" presStyleCnt="4">
        <dgm:presLayoutVars>
          <dgm:bulletEnabled val="1"/>
        </dgm:presLayoutVars>
      </dgm:prSet>
      <dgm:spPr/>
    </dgm:pt>
    <dgm:pt modelId="{319B8B87-964E-490E-A461-BA3F599297A0}" type="pres">
      <dgm:prSet presAssocID="{47DDE98F-0DC3-4C81-BB46-6588779A917A}" presName="spNode" presStyleCnt="0"/>
      <dgm:spPr/>
    </dgm:pt>
    <dgm:pt modelId="{B8573812-A828-4B19-A1D4-364937D5C363}" type="pres">
      <dgm:prSet presAssocID="{0E207039-EF68-408C-814E-A75713D83FFD}" presName="sibTrans" presStyleLbl="sibTrans1D1" presStyleIdx="1" presStyleCnt="4"/>
      <dgm:spPr/>
    </dgm:pt>
    <dgm:pt modelId="{11E928E7-B97C-4B96-8702-8BD7B2893B10}" type="pres">
      <dgm:prSet presAssocID="{FCFF5DEF-F625-42F3-986C-0718D49AE3FE}" presName="node" presStyleLbl="node1" presStyleIdx="2" presStyleCnt="4">
        <dgm:presLayoutVars>
          <dgm:bulletEnabled val="1"/>
        </dgm:presLayoutVars>
      </dgm:prSet>
      <dgm:spPr/>
    </dgm:pt>
    <dgm:pt modelId="{553C0EE2-2A02-405B-AC90-B29A5DC46B71}" type="pres">
      <dgm:prSet presAssocID="{FCFF5DEF-F625-42F3-986C-0718D49AE3FE}" presName="spNode" presStyleCnt="0"/>
      <dgm:spPr/>
    </dgm:pt>
    <dgm:pt modelId="{0DEE3C7A-CC26-43AE-A3DE-938B6DB66964}" type="pres">
      <dgm:prSet presAssocID="{DBB21546-A7C9-4870-AF46-85E59CAF7ED0}" presName="sibTrans" presStyleLbl="sibTrans1D1" presStyleIdx="2" presStyleCnt="4"/>
      <dgm:spPr/>
    </dgm:pt>
    <dgm:pt modelId="{F2464400-E658-4AFB-944B-F24F2A684F32}" type="pres">
      <dgm:prSet presAssocID="{206CBF2C-4160-4B87-8F9C-657B2C750EAE}" presName="node" presStyleLbl="node1" presStyleIdx="3" presStyleCnt="4">
        <dgm:presLayoutVars>
          <dgm:bulletEnabled val="1"/>
        </dgm:presLayoutVars>
      </dgm:prSet>
      <dgm:spPr/>
    </dgm:pt>
    <dgm:pt modelId="{61A837B7-4507-4A37-8CD2-D81604D61533}" type="pres">
      <dgm:prSet presAssocID="{206CBF2C-4160-4B87-8F9C-657B2C750EAE}" presName="spNode" presStyleCnt="0"/>
      <dgm:spPr/>
    </dgm:pt>
    <dgm:pt modelId="{1FBCEB58-056F-47E4-9079-2F08707A8CF6}" type="pres">
      <dgm:prSet presAssocID="{AA15695F-1201-4D80-8DCC-24E655226000}" presName="sibTrans" presStyleLbl="sibTrans1D1" presStyleIdx="3" presStyleCnt="4"/>
      <dgm:spPr/>
    </dgm:pt>
  </dgm:ptLst>
  <dgm:cxnLst>
    <dgm:cxn modelId="{58D9D204-A0AC-4B89-9AC0-3BD47455F0B2}" type="presOf" srcId="{206CBF2C-4160-4B87-8F9C-657B2C750EAE}" destId="{F2464400-E658-4AFB-944B-F24F2A684F32}" srcOrd="0" destOrd="0" presId="urn:microsoft.com/office/officeart/2005/8/layout/cycle5"/>
    <dgm:cxn modelId="{25F0530B-77C8-45B3-A462-38C7FA1C4DCE}" type="presOf" srcId="{47DDE98F-0DC3-4C81-BB46-6588779A917A}" destId="{677B03F5-CA9F-456E-9615-3E83293FDE37}" srcOrd="0" destOrd="0" presId="urn:microsoft.com/office/officeart/2005/8/layout/cycle5"/>
    <dgm:cxn modelId="{1743CF0F-5847-4AB2-A243-246C5D562690}" type="presOf" srcId="{0E207039-EF68-408C-814E-A75713D83FFD}" destId="{B8573812-A828-4B19-A1D4-364937D5C363}" srcOrd="0" destOrd="0" presId="urn:microsoft.com/office/officeart/2005/8/layout/cycle5"/>
    <dgm:cxn modelId="{A04A4719-0D94-42AD-BF5B-B70A991FA2B0}" type="presOf" srcId="{DBB21546-A7C9-4870-AF46-85E59CAF7ED0}" destId="{0DEE3C7A-CC26-43AE-A3DE-938B6DB66964}" srcOrd="0" destOrd="0" presId="urn:microsoft.com/office/officeart/2005/8/layout/cycle5"/>
    <dgm:cxn modelId="{EF212823-3EF6-42E2-A42C-6C4F6C88470D}" type="presOf" srcId="{8F52B914-D236-4B63-9FAC-12B04CCCC262}" destId="{42547D8C-B3E5-4252-82C0-A1523060661A}" srcOrd="0" destOrd="0" presId="urn:microsoft.com/office/officeart/2005/8/layout/cycle5"/>
    <dgm:cxn modelId="{FFED839F-7E4F-4BFC-839F-374DB5C97FC2}" type="presOf" srcId="{FCFF5DEF-F625-42F3-986C-0718D49AE3FE}" destId="{11E928E7-B97C-4B96-8702-8BD7B2893B10}" srcOrd="0" destOrd="0" presId="urn:microsoft.com/office/officeart/2005/8/layout/cycle5"/>
    <dgm:cxn modelId="{D72410A3-5AB3-45C0-A58D-6B3A326647B6}" srcId="{5FC3886F-271B-447D-ADBB-CA00BB1CA37C}" destId="{206CBF2C-4160-4B87-8F9C-657B2C750EAE}" srcOrd="3" destOrd="0" parTransId="{E4FE96FA-E2C2-4961-AD0E-A94EA6567078}" sibTransId="{AA15695F-1201-4D80-8DCC-24E655226000}"/>
    <dgm:cxn modelId="{C2A4F2A6-4675-4FE3-BDA5-55A99E87E071}" srcId="{5FC3886F-271B-447D-ADBB-CA00BB1CA37C}" destId="{47DDE98F-0DC3-4C81-BB46-6588779A917A}" srcOrd="1" destOrd="0" parTransId="{4F752449-E97E-45EB-A20C-F20AB6A1BEFF}" sibTransId="{0E207039-EF68-408C-814E-A75713D83FFD}"/>
    <dgm:cxn modelId="{E1A9AAB0-049B-4107-A245-A24A8AF08CD9}" type="presOf" srcId="{5FC3886F-271B-447D-ADBB-CA00BB1CA37C}" destId="{46560AF8-287C-45B1-8953-A9E38615A854}" srcOrd="0" destOrd="0" presId="urn:microsoft.com/office/officeart/2005/8/layout/cycle5"/>
    <dgm:cxn modelId="{1ADADEB0-ECD6-4826-9578-16ECE03C9465}" srcId="{5FC3886F-271B-447D-ADBB-CA00BB1CA37C}" destId="{8F52B914-D236-4B63-9FAC-12B04CCCC262}" srcOrd="0" destOrd="0" parTransId="{F4FF6D1A-57F1-4D3A-9F23-2492E5137653}" sibTransId="{DBDA9ADE-F15F-44A1-8669-13B61A613255}"/>
    <dgm:cxn modelId="{6A52FDD0-EFB0-4369-87F3-12302212403D}" type="presOf" srcId="{DBDA9ADE-F15F-44A1-8669-13B61A613255}" destId="{4E4F761B-FA9B-4513-A473-B57C34D9B873}" srcOrd="0" destOrd="0" presId="urn:microsoft.com/office/officeart/2005/8/layout/cycle5"/>
    <dgm:cxn modelId="{A1321DF0-8898-4FC1-A304-3A703404E8BD}" type="presOf" srcId="{AA15695F-1201-4D80-8DCC-24E655226000}" destId="{1FBCEB58-056F-47E4-9079-2F08707A8CF6}" srcOrd="0" destOrd="0" presId="urn:microsoft.com/office/officeart/2005/8/layout/cycle5"/>
    <dgm:cxn modelId="{DE7487F3-BB3C-429E-BA57-F988B8E09ECC}" srcId="{5FC3886F-271B-447D-ADBB-CA00BB1CA37C}" destId="{FCFF5DEF-F625-42F3-986C-0718D49AE3FE}" srcOrd="2" destOrd="0" parTransId="{69973EE6-E74C-471B-A4B5-14A923C7B3B1}" sibTransId="{DBB21546-A7C9-4870-AF46-85E59CAF7ED0}"/>
    <dgm:cxn modelId="{1BF44269-11C2-4B9A-997F-8AC6797B1457}" type="presParOf" srcId="{46560AF8-287C-45B1-8953-A9E38615A854}" destId="{42547D8C-B3E5-4252-82C0-A1523060661A}" srcOrd="0" destOrd="0" presId="urn:microsoft.com/office/officeart/2005/8/layout/cycle5"/>
    <dgm:cxn modelId="{B0A91EAB-43CA-459F-A174-D75E96999CBA}" type="presParOf" srcId="{46560AF8-287C-45B1-8953-A9E38615A854}" destId="{26AD0966-7C1C-464C-AFB6-4B0DC9A8182D}" srcOrd="1" destOrd="0" presId="urn:microsoft.com/office/officeart/2005/8/layout/cycle5"/>
    <dgm:cxn modelId="{5B956455-A5CC-48A4-AEFD-13A48B38CC1F}" type="presParOf" srcId="{46560AF8-287C-45B1-8953-A9E38615A854}" destId="{4E4F761B-FA9B-4513-A473-B57C34D9B873}" srcOrd="2" destOrd="0" presId="urn:microsoft.com/office/officeart/2005/8/layout/cycle5"/>
    <dgm:cxn modelId="{817D3FEC-2340-4455-BAEF-21672D3835EA}" type="presParOf" srcId="{46560AF8-287C-45B1-8953-A9E38615A854}" destId="{677B03F5-CA9F-456E-9615-3E83293FDE37}" srcOrd="3" destOrd="0" presId="urn:microsoft.com/office/officeart/2005/8/layout/cycle5"/>
    <dgm:cxn modelId="{4070053E-EBF4-4F58-BFC5-CED586EA0B08}" type="presParOf" srcId="{46560AF8-287C-45B1-8953-A9E38615A854}" destId="{319B8B87-964E-490E-A461-BA3F599297A0}" srcOrd="4" destOrd="0" presId="urn:microsoft.com/office/officeart/2005/8/layout/cycle5"/>
    <dgm:cxn modelId="{EF4A6E64-52FA-4D90-891E-ADDED44C7C7F}" type="presParOf" srcId="{46560AF8-287C-45B1-8953-A9E38615A854}" destId="{B8573812-A828-4B19-A1D4-364937D5C363}" srcOrd="5" destOrd="0" presId="urn:microsoft.com/office/officeart/2005/8/layout/cycle5"/>
    <dgm:cxn modelId="{8AB32212-F2C2-41D1-8E4D-E61136A9D50C}" type="presParOf" srcId="{46560AF8-287C-45B1-8953-A9E38615A854}" destId="{11E928E7-B97C-4B96-8702-8BD7B2893B10}" srcOrd="6" destOrd="0" presId="urn:microsoft.com/office/officeart/2005/8/layout/cycle5"/>
    <dgm:cxn modelId="{6FF9A7DF-ECBD-42D7-A701-34A3E2552316}" type="presParOf" srcId="{46560AF8-287C-45B1-8953-A9E38615A854}" destId="{553C0EE2-2A02-405B-AC90-B29A5DC46B71}" srcOrd="7" destOrd="0" presId="urn:microsoft.com/office/officeart/2005/8/layout/cycle5"/>
    <dgm:cxn modelId="{3161F87D-5DAE-4EE2-B1D5-F9D0F22A0F8A}" type="presParOf" srcId="{46560AF8-287C-45B1-8953-A9E38615A854}" destId="{0DEE3C7A-CC26-43AE-A3DE-938B6DB66964}" srcOrd="8" destOrd="0" presId="urn:microsoft.com/office/officeart/2005/8/layout/cycle5"/>
    <dgm:cxn modelId="{8BDDEDFA-DC93-4CE9-93D9-4461D04D6E46}" type="presParOf" srcId="{46560AF8-287C-45B1-8953-A9E38615A854}" destId="{F2464400-E658-4AFB-944B-F24F2A684F32}" srcOrd="9" destOrd="0" presId="urn:microsoft.com/office/officeart/2005/8/layout/cycle5"/>
    <dgm:cxn modelId="{991DA8A9-961D-42FD-9967-14BEAD37CA40}" type="presParOf" srcId="{46560AF8-287C-45B1-8953-A9E38615A854}" destId="{61A837B7-4507-4A37-8CD2-D81604D61533}" srcOrd="10" destOrd="0" presId="urn:microsoft.com/office/officeart/2005/8/layout/cycle5"/>
    <dgm:cxn modelId="{97F5DECE-394C-46D0-B4C6-5AA0438D7EA8}" type="presParOf" srcId="{46560AF8-287C-45B1-8953-A9E38615A854}" destId="{1FBCEB58-056F-47E4-9079-2F08707A8CF6}"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5FB9D7-30CF-48F0-8345-051461FCD713}">
      <dsp:nvSpPr>
        <dsp:cNvPr id="0" name=""/>
        <dsp:cNvSpPr/>
      </dsp:nvSpPr>
      <dsp:spPr>
        <a:xfrm>
          <a:off x="0" y="0"/>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6F777AA-B2FA-4091-8729-B8B0EB679DAA}">
      <dsp:nvSpPr>
        <dsp:cNvPr id="0" name=""/>
        <dsp:cNvSpPr/>
      </dsp:nvSpPr>
      <dsp:spPr>
        <a:xfrm>
          <a:off x="0" y="0"/>
          <a:ext cx="9291638" cy="3449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it-IT" sz="3900" kern="1200" dirty="0"/>
            <a:t>È un software di produttività personale che consente di operare in maniera efficiente su una più o meno grande mole di dati con calcoli, funzioni aritmetico-matematiche, macro e relativi grafici</a:t>
          </a:r>
        </a:p>
      </dsp:txBody>
      <dsp:txXfrm>
        <a:off x="0" y="0"/>
        <a:ext cx="9291638" cy="344963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801176-005A-4812-9E94-77D745F6011C}">
      <dsp:nvSpPr>
        <dsp:cNvPr id="0" name=""/>
        <dsp:cNvSpPr/>
      </dsp:nvSpPr>
      <dsp:spPr>
        <a:xfrm>
          <a:off x="0" y="0"/>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B5B2D90-AAA8-4423-B69F-99D3AC3D768E}">
      <dsp:nvSpPr>
        <dsp:cNvPr id="0" name=""/>
        <dsp:cNvSpPr/>
      </dsp:nvSpPr>
      <dsp:spPr>
        <a:xfrm>
          <a:off x="0" y="0"/>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a:t>Se vogliamo selezionare una riga oppure una colonna intera, ci basta premere sulla lettera o numero dell'intestazione della colonna o riga</a:t>
          </a:r>
        </a:p>
      </dsp:txBody>
      <dsp:txXfrm>
        <a:off x="0" y="0"/>
        <a:ext cx="9291638" cy="1724819"/>
      </dsp:txXfrm>
    </dsp:sp>
    <dsp:sp modelId="{70D3C68B-783B-4FA4-83D2-6FEC30602469}">
      <dsp:nvSpPr>
        <dsp:cNvPr id="0" name=""/>
        <dsp:cNvSpPr/>
      </dsp:nvSpPr>
      <dsp:spPr>
        <a:xfrm>
          <a:off x="0" y="1724819"/>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152393-08EE-4876-AB21-0812D77CD970}">
      <dsp:nvSpPr>
        <dsp:cNvPr id="0" name=""/>
        <dsp:cNvSpPr/>
      </dsp:nvSpPr>
      <dsp:spPr>
        <a:xfrm>
          <a:off x="0" y="1724819"/>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a:t>Un altro metodo (ma più lungo) è quello di selezionare, tramite il trascinamento, tutte le celle delle colonna o riga</a:t>
          </a:r>
        </a:p>
      </dsp:txBody>
      <dsp:txXfrm>
        <a:off x="0" y="1724819"/>
        <a:ext cx="9291638" cy="1724819"/>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37E953-EB47-48EC-925E-5DE71F71DD47}">
      <dsp:nvSpPr>
        <dsp:cNvPr id="0" name=""/>
        <dsp:cNvSpPr/>
      </dsp:nvSpPr>
      <dsp:spPr>
        <a:xfrm>
          <a:off x="1606978" y="725272"/>
          <a:ext cx="1278083" cy="71"/>
        </a:xfrm>
        <a:prstGeom prst="rect">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sp>
    <dsp:sp modelId="{A888DDC3-EAD8-453D-8324-0294F29B13D7}">
      <dsp:nvSpPr>
        <dsp:cNvPr id="0" name=""/>
        <dsp:cNvSpPr/>
      </dsp:nvSpPr>
      <dsp:spPr>
        <a:xfrm>
          <a:off x="2961747" y="617844"/>
          <a:ext cx="146979" cy="276071"/>
        </a:xfrm>
        <a:prstGeom prst="chevron">
          <a:avLst>
            <a:gd name="adj" fmla="val 90000"/>
          </a:avLst>
        </a:prstGeom>
        <a:solidFill>
          <a:schemeClr val="accent2">
            <a:tint val="40000"/>
            <a:alpha val="90000"/>
            <a:hueOff val="120771"/>
            <a:satOff val="-6633"/>
            <a:lumOff val="101"/>
            <a:alphaOff val="0"/>
          </a:schemeClr>
        </a:solidFill>
        <a:ln w="9525" cap="flat" cmpd="sng" algn="ctr">
          <a:solidFill>
            <a:schemeClr val="accent2">
              <a:tint val="40000"/>
              <a:alpha val="90000"/>
              <a:hueOff val="120771"/>
              <a:satOff val="-6633"/>
              <a:lumOff val="101"/>
              <a:alphaOff val="0"/>
            </a:schemeClr>
          </a:solidFill>
          <a:prstDash val="solid"/>
        </a:ln>
        <a:effectLst/>
      </dsp:spPr>
      <dsp:style>
        <a:lnRef idx="1">
          <a:scrgbClr r="0" g="0" b="0"/>
        </a:lnRef>
        <a:fillRef idx="1">
          <a:scrgbClr r="0" g="0" b="0"/>
        </a:fillRef>
        <a:effectRef idx="2">
          <a:scrgbClr r="0" g="0" b="0"/>
        </a:effectRef>
        <a:fontRef idx="minor"/>
      </dsp:style>
    </dsp:sp>
    <dsp:sp modelId="{0AF09A96-7DC6-4FB2-A5EC-DC216F50E534}">
      <dsp:nvSpPr>
        <dsp:cNvPr id="0" name=""/>
        <dsp:cNvSpPr/>
      </dsp:nvSpPr>
      <dsp:spPr>
        <a:xfrm>
          <a:off x="762339" y="40429"/>
          <a:ext cx="1369757" cy="1369757"/>
        </a:xfrm>
        <a:prstGeom prst="ellipse">
          <a:avLst/>
        </a:prstGeom>
        <a:gradFill rotWithShape="0">
          <a:gsLst>
            <a:gs pos="0">
              <a:schemeClr val="accent2">
                <a:hueOff val="0"/>
                <a:satOff val="0"/>
                <a:lumOff val="0"/>
                <a:alphaOff val="0"/>
                <a:tint val="98000"/>
                <a:satMod val="110000"/>
                <a:lumMod val="104000"/>
              </a:schemeClr>
            </a:gs>
            <a:gs pos="69000">
              <a:schemeClr val="accent2">
                <a:hueOff val="0"/>
                <a:satOff val="0"/>
                <a:lumOff val="0"/>
                <a:alphaOff val="0"/>
                <a:shade val="88000"/>
                <a:satMod val="130000"/>
                <a:lumMod val="92000"/>
              </a:schemeClr>
            </a:gs>
            <a:gs pos="100000">
              <a:schemeClr val="accent2">
                <a:hueOff val="0"/>
                <a:satOff val="0"/>
                <a:lumOff val="0"/>
                <a:alphaOff val="0"/>
                <a:shade val="78000"/>
                <a:satMod val="130000"/>
                <a:lumMod val="92000"/>
              </a:schemeClr>
            </a:gs>
          </a:gsLst>
          <a:lin ang="5400000" scaled="0"/>
        </a:gradFill>
        <a:ln w="9525" cap="flat" cmpd="sng" algn="ctr">
          <a:solidFill>
            <a:schemeClr val="accent2">
              <a:hueOff val="0"/>
              <a:satOff val="0"/>
              <a:lumOff val="0"/>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53154" tIns="53154" rIns="53154" bIns="53154" numCol="1" spcCol="1270" anchor="ctr" anchorCtr="0">
          <a:noAutofit/>
        </a:bodyPr>
        <a:lstStyle/>
        <a:p>
          <a:pPr marL="0" lvl="0" indent="0" algn="ctr" defTabSz="2667000">
            <a:lnSpc>
              <a:spcPct val="90000"/>
            </a:lnSpc>
            <a:spcBef>
              <a:spcPct val="0"/>
            </a:spcBef>
            <a:spcAft>
              <a:spcPct val="35000"/>
            </a:spcAft>
            <a:buNone/>
          </a:pPr>
          <a:r>
            <a:rPr lang="it-IT" sz="6000" kern="1200"/>
            <a:t>1</a:t>
          </a:r>
        </a:p>
      </dsp:txBody>
      <dsp:txXfrm>
        <a:off x="962935" y="241025"/>
        <a:ext cx="968565" cy="968565"/>
      </dsp:txXfrm>
    </dsp:sp>
    <dsp:sp modelId="{71881059-53C2-4FDF-8C9E-4D74E5BC2C0A}">
      <dsp:nvSpPr>
        <dsp:cNvPr id="0" name=""/>
        <dsp:cNvSpPr/>
      </dsp:nvSpPr>
      <dsp:spPr>
        <a:xfrm>
          <a:off x="9374" y="1575628"/>
          <a:ext cx="2875687" cy="1965600"/>
        </a:xfrm>
        <a:prstGeom prst="upArrowCallout">
          <a:avLst>
            <a:gd name="adj1" fmla="val 50000"/>
            <a:gd name="adj2" fmla="val 20000"/>
            <a:gd name="adj3" fmla="val 20000"/>
            <a:gd name="adj4" fmla="val 100000"/>
          </a:avLst>
        </a:prstGeom>
        <a:solidFill>
          <a:schemeClr val="accent2">
            <a:tint val="40000"/>
            <a:alpha val="90000"/>
            <a:hueOff val="241542"/>
            <a:satOff val="-13266"/>
            <a:lumOff val="202"/>
            <a:alphaOff val="0"/>
          </a:schemeClr>
        </a:solidFill>
        <a:ln w="9525" cap="flat" cmpd="sng" algn="ctr">
          <a:solidFill>
            <a:schemeClr val="accent2">
              <a:tint val="40000"/>
              <a:alpha val="90000"/>
              <a:hueOff val="241542"/>
              <a:satOff val="-13266"/>
              <a:lumOff val="202"/>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6837" tIns="165100" rIns="226837" bIns="165100" numCol="1" spcCol="1270" anchor="t" anchorCtr="0">
          <a:noAutofit/>
        </a:bodyPr>
        <a:lstStyle/>
        <a:p>
          <a:pPr marL="0" lvl="0" indent="0" algn="l" defTabSz="488950">
            <a:lnSpc>
              <a:spcPct val="90000"/>
            </a:lnSpc>
            <a:spcBef>
              <a:spcPct val="0"/>
            </a:spcBef>
            <a:spcAft>
              <a:spcPct val="35000"/>
            </a:spcAft>
            <a:buNone/>
          </a:pPr>
          <a:r>
            <a:rPr lang="it-IT" sz="1100" b="1" kern="1200"/>
            <a:t>Singola colonna o riga</a:t>
          </a:r>
          <a:endParaRPr lang="it-IT" sz="1100" kern="1200"/>
        </a:p>
      </dsp:txBody>
      <dsp:txXfrm>
        <a:off x="9374" y="1968748"/>
        <a:ext cx="2875687" cy="1572480"/>
      </dsp:txXfrm>
    </dsp:sp>
    <dsp:sp modelId="{66810C26-45D4-4935-BEF1-1E586822484F}">
      <dsp:nvSpPr>
        <dsp:cNvPr id="0" name=""/>
        <dsp:cNvSpPr/>
      </dsp:nvSpPr>
      <dsp:spPr>
        <a:xfrm>
          <a:off x="3204583" y="725928"/>
          <a:ext cx="2875687" cy="72"/>
        </a:xfrm>
        <a:prstGeom prst="rect">
          <a:avLst/>
        </a:prstGeom>
        <a:solidFill>
          <a:schemeClr val="accent2">
            <a:tint val="40000"/>
            <a:alpha val="90000"/>
            <a:hueOff val="362312"/>
            <a:satOff val="-19899"/>
            <a:lumOff val="303"/>
            <a:alphaOff val="0"/>
          </a:schemeClr>
        </a:solidFill>
        <a:ln w="9525" cap="flat" cmpd="sng" algn="ctr">
          <a:solidFill>
            <a:schemeClr val="accent2">
              <a:tint val="40000"/>
              <a:alpha val="90000"/>
              <a:hueOff val="362312"/>
              <a:satOff val="-19899"/>
              <a:lumOff val="303"/>
              <a:alphaOff val="0"/>
            </a:schemeClr>
          </a:solidFill>
          <a:prstDash val="solid"/>
        </a:ln>
        <a:effectLst/>
      </dsp:spPr>
      <dsp:style>
        <a:lnRef idx="1">
          <a:scrgbClr r="0" g="0" b="0"/>
        </a:lnRef>
        <a:fillRef idx="1">
          <a:scrgbClr r="0" g="0" b="0"/>
        </a:fillRef>
        <a:effectRef idx="2">
          <a:scrgbClr r="0" g="0" b="0"/>
        </a:effectRef>
        <a:fontRef idx="minor"/>
      </dsp:style>
    </dsp:sp>
    <dsp:sp modelId="{E86138B2-9FDB-482A-BEA8-56A8EC3331FB}">
      <dsp:nvSpPr>
        <dsp:cNvPr id="0" name=""/>
        <dsp:cNvSpPr/>
      </dsp:nvSpPr>
      <dsp:spPr>
        <a:xfrm>
          <a:off x="6156955" y="618397"/>
          <a:ext cx="146979" cy="276600"/>
        </a:xfrm>
        <a:prstGeom prst="chevron">
          <a:avLst>
            <a:gd name="adj" fmla="val 90000"/>
          </a:avLst>
        </a:prstGeom>
        <a:solidFill>
          <a:schemeClr val="accent2">
            <a:tint val="40000"/>
            <a:alpha val="90000"/>
            <a:hueOff val="483083"/>
            <a:satOff val="-26533"/>
            <a:lumOff val="404"/>
            <a:alphaOff val="0"/>
          </a:schemeClr>
        </a:solidFill>
        <a:ln w="9525" cap="flat" cmpd="sng" algn="ctr">
          <a:solidFill>
            <a:schemeClr val="accent2">
              <a:tint val="40000"/>
              <a:alpha val="90000"/>
              <a:hueOff val="483083"/>
              <a:satOff val="-26533"/>
              <a:lumOff val="404"/>
              <a:alphaOff val="0"/>
            </a:schemeClr>
          </a:solidFill>
          <a:prstDash val="solid"/>
        </a:ln>
        <a:effectLst/>
      </dsp:spPr>
      <dsp:style>
        <a:lnRef idx="1">
          <a:scrgbClr r="0" g="0" b="0"/>
        </a:lnRef>
        <a:fillRef idx="1">
          <a:scrgbClr r="0" g="0" b="0"/>
        </a:fillRef>
        <a:effectRef idx="2">
          <a:scrgbClr r="0" g="0" b="0"/>
        </a:effectRef>
        <a:fontRef idx="minor"/>
      </dsp:style>
    </dsp:sp>
    <dsp:sp modelId="{212757AA-6340-48DA-8323-D0983371F0B4}">
      <dsp:nvSpPr>
        <dsp:cNvPr id="0" name=""/>
        <dsp:cNvSpPr/>
      </dsp:nvSpPr>
      <dsp:spPr>
        <a:xfrm>
          <a:off x="3957548" y="41085"/>
          <a:ext cx="1369757" cy="1369757"/>
        </a:xfrm>
        <a:prstGeom prst="ellipse">
          <a:avLst/>
        </a:prstGeom>
        <a:gradFill rotWithShape="0">
          <a:gsLst>
            <a:gs pos="0">
              <a:schemeClr val="accent2">
                <a:hueOff val="316139"/>
                <a:satOff val="-27354"/>
                <a:lumOff val="4902"/>
                <a:alphaOff val="0"/>
                <a:tint val="98000"/>
                <a:satMod val="110000"/>
                <a:lumMod val="104000"/>
              </a:schemeClr>
            </a:gs>
            <a:gs pos="69000">
              <a:schemeClr val="accent2">
                <a:hueOff val="316139"/>
                <a:satOff val="-27354"/>
                <a:lumOff val="4902"/>
                <a:alphaOff val="0"/>
                <a:shade val="88000"/>
                <a:satMod val="130000"/>
                <a:lumMod val="92000"/>
              </a:schemeClr>
            </a:gs>
            <a:gs pos="100000">
              <a:schemeClr val="accent2">
                <a:hueOff val="316139"/>
                <a:satOff val="-27354"/>
                <a:lumOff val="4902"/>
                <a:alphaOff val="0"/>
                <a:shade val="78000"/>
                <a:satMod val="130000"/>
                <a:lumMod val="92000"/>
              </a:schemeClr>
            </a:gs>
          </a:gsLst>
          <a:lin ang="5400000" scaled="0"/>
        </a:gradFill>
        <a:ln w="9525" cap="flat" cmpd="sng" algn="ctr">
          <a:solidFill>
            <a:schemeClr val="accent2">
              <a:hueOff val="316139"/>
              <a:satOff val="-27354"/>
              <a:lumOff val="4902"/>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53154" tIns="53154" rIns="53154" bIns="53154" numCol="1" spcCol="1270" anchor="ctr" anchorCtr="0">
          <a:noAutofit/>
        </a:bodyPr>
        <a:lstStyle/>
        <a:p>
          <a:pPr marL="0" lvl="0" indent="0" algn="ctr" defTabSz="2667000">
            <a:lnSpc>
              <a:spcPct val="90000"/>
            </a:lnSpc>
            <a:spcBef>
              <a:spcPct val="0"/>
            </a:spcBef>
            <a:spcAft>
              <a:spcPct val="35000"/>
            </a:spcAft>
            <a:buNone/>
          </a:pPr>
          <a:r>
            <a:rPr lang="it-IT" sz="6000" kern="1200"/>
            <a:t>2</a:t>
          </a:r>
        </a:p>
      </dsp:txBody>
      <dsp:txXfrm>
        <a:off x="4158144" y="241681"/>
        <a:ext cx="968565" cy="968565"/>
      </dsp:txXfrm>
    </dsp:sp>
    <dsp:sp modelId="{1F9C7346-7FF0-4414-A36E-C040C54718C3}">
      <dsp:nvSpPr>
        <dsp:cNvPr id="0" name=""/>
        <dsp:cNvSpPr/>
      </dsp:nvSpPr>
      <dsp:spPr>
        <a:xfrm>
          <a:off x="3204583" y="1577099"/>
          <a:ext cx="2875687" cy="1965600"/>
        </a:xfrm>
        <a:prstGeom prst="upArrowCallout">
          <a:avLst>
            <a:gd name="adj1" fmla="val 50000"/>
            <a:gd name="adj2" fmla="val 20000"/>
            <a:gd name="adj3" fmla="val 20000"/>
            <a:gd name="adj4" fmla="val 100000"/>
          </a:avLst>
        </a:prstGeom>
        <a:solidFill>
          <a:schemeClr val="accent2">
            <a:tint val="40000"/>
            <a:alpha val="90000"/>
            <a:hueOff val="603854"/>
            <a:satOff val="-33166"/>
            <a:lumOff val="505"/>
            <a:alphaOff val="0"/>
          </a:schemeClr>
        </a:solidFill>
        <a:ln w="9525" cap="flat" cmpd="sng" algn="ctr">
          <a:solidFill>
            <a:schemeClr val="accent2">
              <a:tint val="40000"/>
              <a:alpha val="90000"/>
              <a:hueOff val="603854"/>
              <a:satOff val="-33166"/>
              <a:lumOff val="505"/>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6837" tIns="165100" rIns="226837" bIns="165100" numCol="1" spcCol="1270" anchor="t" anchorCtr="0">
          <a:noAutofit/>
        </a:bodyPr>
        <a:lstStyle/>
        <a:p>
          <a:pPr marL="0" lvl="0" indent="0" algn="l" defTabSz="488950">
            <a:lnSpc>
              <a:spcPct val="90000"/>
            </a:lnSpc>
            <a:spcBef>
              <a:spcPct val="0"/>
            </a:spcBef>
            <a:spcAft>
              <a:spcPct val="35000"/>
            </a:spcAft>
            <a:buNone/>
          </a:pPr>
          <a:r>
            <a:rPr lang="it-IT" sz="1100" kern="1200"/>
            <a:t>Usare il menu </a:t>
          </a:r>
          <a:r>
            <a:rPr lang="it-IT" sz="1100" b="1" kern="1200"/>
            <a:t>Inserisci</a:t>
          </a:r>
          <a:r>
            <a:rPr lang="it-IT" sz="1100" kern="1200"/>
            <a:t>:</a:t>
          </a:r>
        </a:p>
        <a:p>
          <a:pPr marL="57150" lvl="1" indent="-57150" algn="l" defTabSz="488950">
            <a:lnSpc>
              <a:spcPct val="90000"/>
            </a:lnSpc>
            <a:spcBef>
              <a:spcPct val="0"/>
            </a:spcBef>
            <a:spcAft>
              <a:spcPct val="15000"/>
            </a:spcAft>
            <a:buChar char="•"/>
          </a:pPr>
          <a:r>
            <a:rPr lang="it-IT" sz="1100" kern="1200"/>
            <a:t>1) Selezionate la cella, colonna o riga dove volete venga inserita la nuova colonna o riga.</a:t>
          </a:r>
        </a:p>
        <a:p>
          <a:pPr marL="57150" lvl="1" indent="-57150" algn="l" defTabSz="488950">
            <a:lnSpc>
              <a:spcPct val="90000"/>
            </a:lnSpc>
            <a:spcBef>
              <a:spcPct val="0"/>
            </a:spcBef>
            <a:spcAft>
              <a:spcPct val="15000"/>
            </a:spcAft>
            <a:buChar char="•"/>
          </a:pPr>
          <a:r>
            <a:rPr lang="it-IT" sz="1100" kern="1200"/>
            <a:t>2) Scegliete </a:t>
          </a:r>
          <a:r>
            <a:rPr lang="it-IT" sz="1100" b="1" kern="1200"/>
            <a:t>Inserisci &gt; Colonne </a:t>
          </a:r>
          <a:r>
            <a:rPr lang="it-IT" sz="1100" kern="1200"/>
            <a:t>o </a:t>
          </a:r>
          <a:r>
            <a:rPr lang="it-IT" sz="1100" b="1" kern="1200"/>
            <a:t>Inserisci &gt; Righe</a:t>
          </a:r>
          <a:r>
            <a:rPr lang="it-IT" sz="1100" kern="1200"/>
            <a:t>.</a:t>
          </a:r>
        </a:p>
      </dsp:txBody>
      <dsp:txXfrm>
        <a:off x="3204583" y="1970219"/>
        <a:ext cx="2875687" cy="1572480"/>
      </dsp:txXfrm>
    </dsp:sp>
    <dsp:sp modelId="{2D6525AF-CDED-4D09-9606-F75A343B0423}">
      <dsp:nvSpPr>
        <dsp:cNvPr id="0" name=""/>
        <dsp:cNvSpPr/>
      </dsp:nvSpPr>
      <dsp:spPr>
        <a:xfrm>
          <a:off x="6399791" y="725928"/>
          <a:ext cx="1437843" cy="72"/>
        </a:xfrm>
        <a:prstGeom prst="rect">
          <a:avLst/>
        </a:prstGeom>
        <a:solidFill>
          <a:schemeClr val="accent2">
            <a:tint val="40000"/>
            <a:alpha val="90000"/>
            <a:hueOff val="724625"/>
            <a:satOff val="-39799"/>
            <a:lumOff val="606"/>
            <a:alphaOff val="0"/>
          </a:schemeClr>
        </a:solidFill>
        <a:ln w="9525" cap="flat" cmpd="sng" algn="ctr">
          <a:solidFill>
            <a:schemeClr val="accent2">
              <a:tint val="40000"/>
              <a:alpha val="90000"/>
              <a:hueOff val="724625"/>
              <a:satOff val="-39799"/>
              <a:lumOff val="606"/>
              <a:alphaOff val="0"/>
            </a:schemeClr>
          </a:solidFill>
          <a:prstDash val="solid"/>
        </a:ln>
        <a:effectLst/>
      </dsp:spPr>
      <dsp:style>
        <a:lnRef idx="1">
          <a:scrgbClr r="0" g="0" b="0"/>
        </a:lnRef>
        <a:fillRef idx="1">
          <a:scrgbClr r="0" g="0" b="0"/>
        </a:fillRef>
        <a:effectRef idx="2">
          <a:scrgbClr r="0" g="0" b="0"/>
        </a:effectRef>
        <a:fontRef idx="minor"/>
      </dsp:style>
    </dsp:sp>
    <dsp:sp modelId="{FFF0EA13-7B64-440F-BAB5-B4D1EA064121}">
      <dsp:nvSpPr>
        <dsp:cNvPr id="0" name=""/>
        <dsp:cNvSpPr/>
      </dsp:nvSpPr>
      <dsp:spPr>
        <a:xfrm>
          <a:off x="7152756" y="41085"/>
          <a:ext cx="1369757" cy="1369757"/>
        </a:xfrm>
        <a:prstGeom prst="ellipse">
          <a:avLst/>
        </a:prstGeom>
        <a:gradFill rotWithShape="0">
          <a:gsLst>
            <a:gs pos="0">
              <a:schemeClr val="accent2">
                <a:hueOff val="632278"/>
                <a:satOff val="-54709"/>
                <a:lumOff val="9804"/>
                <a:alphaOff val="0"/>
                <a:tint val="98000"/>
                <a:satMod val="110000"/>
                <a:lumMod val="104000"/>
              </a:schemeClr>
            </a:gs>
            <a:gs pos="69000">
              <a:schemeClr val="accent2">
                <a:hueOff val="632278"/>
                <a:satOff val="-54709"/>
                <a:lumOff val="9804"/>
                <a:alphaOff val="0"/>
                <a:shade val="88000"/>
                <a:satMod val="130000"/>
                <a:lumMod val="92000"/>
              </a:schemeClr>
            </a:gs>
            <a:gs pos="100000">
              <a:schemeClr val="accent2">
                <a:hueOff val="632278"/>
                <a:satOff val="-54709"/>
                <a:lumOff val="9804"/>
                <a:alphaOff val="0"/>
                <a:shade val="78000"/>
                <a:satMod val="130000"/>
                <a:lumMod val="92000"/>
              </a:schemeClr>
            </a:gs>
          </a:gsLst>
          <a:lin ang="5400000" scaled="0"/>
        </a:gradFill>
        <a:ln w="9525" cap="flat" cmpd="sng" algn="ctr">
          <a:solidFill>
            <a:schemeClr val="accent2">
              <a:hueOff val="632278"/>
              <a:satOff val="-54709"/>
              <a:lumOff val="9804"/>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53154" tIns="53154" rIns="53154" bIns="53154" numCol="1" spcCol="1270" anchor="ctr" anchorCtr="0">
          <a:noAutofit/>
        </a:bodyPr>
        <a:lstStyle/>
        <a:p>
          <a:pPr marL="0" lvl="0" indent="0" algn="ctr" defTabSz="2667000">
            <a:lnSpc>
              <a:spcPct val="90000"/>
            </a:lnSpc>
            <a:spcBef>
              <a:spcPct val="0"/>
            </a:spcBef>
            <a:spcAft>
              <a:spcPct val="35000"/>
            </a:spcAft>
            <a:buNone/>
          </a:pPr>
          <a:r>
            <a:rPr lang="it-IT" sz="6000" kern="1200"/>
            <a:t>3</a:t>
          </a:r>
        </a:p>
      </dsp:txBody>
      <dsp:txXfrm>
        <a:off x="7353352" y="241681"/>
        <a:ext cx="968565" cy="968565"/>
      </dsp:txXfrm>
    </dsp:sp>
    <dsp:sp modelId="{61EF9D27-C285-4B47-86B4-86CFAC317595}">
      <dsp:nvSpPr>
        <dsp:cNvPr id="0" name=""/>
        <dsp:cNvSpPr/>
      </dsp:nvSpPr>
      <dsp:spPr>
        <a:xfrm>
          <a:off x="6399791" y="1577099"/>
          <a:ext cx="2875687" cy="1965600"/>
        </a:xfrm>
        <a:prstGeom prst="upArrowCallout">
          <a:avLst>
            <a:gd name="adj1" fmla="val 50000"/>
            <a:gd name="adj2" fmla="val 20000"/>
            <a:gd name="adj3" fmla="val 20000"/>
            <a:gd name="adj4" fmla="val 100000"/>
          </a:avLst>
        </a:prstGeom>
        <a:solidFill>
          <a:schemeClr val="accent2">
            <a:tint val="40000"/>
            <a:alpha val="90000"/>
            <a:hueOff val="966166"/>
            <a:satOff val="-53065"/>
            <a:lumOff val="808"/>
            <a:alphaOff val="0"/>
          </a:schemeClr>
        </a:solidFill>
        <a:ln w="9525" cap="flat" cmpd="sng" algn="ctr">
          <a:solidFill>
            <a:schemeClr val="accent2">
              <a:tint val="40000"/>
              <a:alpha val="90000"/>
              <a:hueOff val="966166"/>
              <a:satOff val="-53065"/>
              <a:lumOff val="808"/>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6837" tIns="165100" rIns="226837" bIns="165100" numCol="1" spcCol="1270" anchor="t" anchorCtr="0">
          <a:noAutofit/>
        </a:bodyPr>
        <a:lstStyle/>
        <a:p>
          <a:pPr marL="0" lvl="0" indent="0" algn="l" defTabSz="488950">
            <a:lnSpc>
              <a:spcPct val="90000"/>
            </a:lnSpc>
            <a:spcBef>
              <a:spcPct val="0"/>
            </a:spcBef>
            <a:spcAft>
              <a:spcPct val="35000"/>
            </a:spcAft>
            <a:buNone/>
          </a:pPr>
          <a:r>
            <a:rPr lang="it-IT" sz="1100" kern="1200"/>
            <a:t>Usare il mouse:</a:t>
          </a:r>
        </a:p>
        <a:p>
          <a:pPr marL="57150" lvl="1" indent="-57150" algn="l" defTabSz="488950">
            <a:lnSpc>
              <a:spcPct val="90000"/>
            </a:lnSpc>
            <a:spcBef>
              <a:spcPct val="0"/>
            </a:spcBef>
            <a:spcAft>
              <a:spcPct val="15000"/>
            </a:spcAft>
            <a:buChar char="•"/>
          </a:pPr>
          <a:r>
            <a:rPr lang="it-IT" sz="1100" kern="1200"/>
            <a:t>1) Selezionate la cella, colonna o riga dove volete venga inserita la nuova colonna o riga.</a:t>
          </a:r>
        </a:p>
        <a:p>
          <a:pPr marL="57150" lvl="1" indent="-57150" algn="l" defTabSz="488950">
            <a:lnSpc>
              <a:spcPct val="90000"/>
            </a:lnSpc>
            <a:spcBef>
              <a:spcPct val="0"/>
            </a:spcBef>
            <a:spcAft>
              <a:spcPct val="15000"/>
            </a:spcAft>
            <a:buChar char="•"/>
          </a:pPr>
          <a:r>
            <a:rPr lang="it-IT" sz="1100" kern="1200"/>
            <a:t>2) Fate clic sull'intestazione della colonna o riga con il pulsante destro.</a:t>
          </a:r>
        </a:p>
        <a:p>
          <a:pPr marL="57150" lvl="1" indent="-57150" algn="l" defTabSz="488950">
            <a:lnSpc>
              <a:spcPct val="90000"/>
            </a:lnSpc>
            <a:spcBef>
              <a:spcPct val="0"/>
            </a:spcBef>
            <a:spcAft>
              <a:spcPct val="15000"/>
            </a:spcAft>
            <a:buChar char="•"/>
          </a:pPr>
          <a:r>
            <a:rPr lang="it-IT" sz="1100" kern="1200" dirty="0"/>
            <a:t>3) Scegliete </a:t>
          </a:r>
          <a:r>
            <a:rPr lang="it-IT" sz="1100" b="1" kern="1200" dirty="0"/>
            <a:t>Inserisci Righe </a:t>
          </a:r>
          <a:r>
            <a:rPr lang="it-IT" sz="1100" kern="1200" dirty="0"/>
            <a:t>o </a:t>
          </a:r>
          <a:r>
            <a:rPr lang="it-IT" sz="1100" b="1" kern="1200" dirty="0"/>
            <a:t>Inserisci Colonne</a:t>
          </a:r>
          <a:r>
            <a:rPr lang="it-IT" sz="1100" kern="1200" dirty="0"/>
            <a:t>.</a:t>
          </a:r>
        </a:p>
      </dsp:txBody>
      <dsp:txXfrm>
        <a:off x="6399791" y="1970219"/>
        <a:ext cx="2875687" cy="157248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378B0-AF68-48DA-80E6-C1D35C2C691F}">
      <dsp:nvSpPr>
        <dsp:cNvPr id="0" name=""/>
        <dsp:cNvSpPr/>
      </dsp:nvSpPr>
      <dsp:spPr>
        <a:xfrm>
          <a:off x="0" y="52168"/>
          <a:ext cx="9291638" cy="930150"/>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it-IT" sz="2400" b="1" kern="1200"/>
            <a:t>Colonne o righe multiple</a:t>
          </a:r>
          <a:endParaRPr lang="it-IT" sz="2400" kern="1200"/>
        </a:p>
      </dsp:txBody>
      <dsp:txXfrm>
        <a:off x="45406" y="97574"/>
        <a:ext cx="9200826" cy="839338"/>
      </dsp:txXfrm>
    </dsp:sp>
    <dsp:sp modelId="{E00EC973-5CF3-4B41-B33A-A458BE0CD35C}">
      <dsp:nvSpPr>
        <dsp:cNvPr id="0" name=""/>
        <dsp:cNvSpPr/>
      </dsp:nvSpPr>
      <dsp:spPr>
        <a:xfrm>
          <a:off x="0" y="1051438"/>
          <a:ext cx="9291638" cy="930150"/>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it-IT" sz="2400" kern="1200" dirty="0"/>
            <a:t>Potete inserire più colonne o righe contemporaneamente anziché inserirne una alla volta.</a:t>
          </a:r>
        </a:p>
      </dsp:txBody>
      <dsp:txXfrm>
        <a:off x="45406" y="1096844"/>
        <a:ext cx="9200826" cy="839338"/>
      </dsp:txXfrm>
    </dsp:sp>
    <dsp:sp modelId="{6BAC0AB9-0188-47F1-BD9C-B2EB0777DBEF}">
      <dsp:nvSpPr>
        <dsp:cNvPr id="0" name=""/>
        <dsp:cNvSpPr/>
      </dsp:nvSpPr>
      <dsp:spPr>
        <a:xfrm>
          <a:off x="0" y="1981588"/>
          <a:ext cx="9291638" cy="1415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5010"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it-IT" sz="1900" kern="1200"/>
            <a:t>1) Evidenziate le colonne o righe necessarie facendo clic sulla prima e trascinando fino a ottenerne il numero richiesto.</a:t>
          </a:r>
        </a:p>
        <a:p>
          <a:pPr marL="171450" lvl="1" indent="-171450" algn="l" defTabSz="844550">
            <a:lnSpc>
              <a:spcPct val="90000"/>
            </a:lnSpc>
            <a:spcBef>
              <a:spcPct val="0"/>
            </a:spcBef>
            <a:spcAft>
              <a:spcPct val="20000"/>
            </a:spcAft>
            <a:buChar char="•"/>
          </a:pPr>
          <a:r>
            <a:rPr lang="it-IT" sz="1900" kern="1200"/>
            <a:t>2) Procedete come per inserire una singola colonna o riga. Il numero specificato di righe/colonne verrà inserito al di sopra o alla sinistra della prima che avete selezionato</a:t>
          </a:r>
        </a:p>
      </dsp:txBody>
      <dsp:txXfrm>
        <a:off x="0" y="1981588"/>
        <a:ext cx="9291638" cy="141588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B66857-A647-4632-BC24-73ECBC92AA3A}">
      <dsp:nvSpPr>
        <dsp:cNvPr id="0" name=""/>
        <dsp:cNvSpPr/>
      </dsp:nvSpPr>
      <dsp:spPr>
        <a:xfrm>
          <a:off x="0" y="181881"/>
          <a:ext cx="9291638" cy="1007662"/>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it-IT" sz="2600" b="1" kern="1200"/>
            <a:t>Singola colonna o riga</a:t>
          </a:r>
          <a:endParaRPr lang="it-IT" sz="2600" kern="1200"/>
        </a:p>
      </dsp:txBody>
      <dsp:txXfrm>
        <a:off x="49190" y="231071"/>
        <a:ext cx="9193258" cy="909282"/>
      </dsp:txXfrm>
    </dsp:sp>
    <dsp:sp modelId="{4F0FF12E-5CA4-4C84-8F75-D5B2B8A4E304}">
      <dsp:nvSpPr>
        <dsp:cNvPr id="0" name=""/>
        <dsp:cNvSpPr/>
      </dsp:nvSpPr>
      <dsp:spPr>
        <a:xfrm>
          <a:off x="0" y="1264424"/>
          <a:ext cx="9291638" cy="1007662"/>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it-IT" sz="2600" kern="1200"/>
            <a:t>Potete eliminare una singola colonna o riga solo usando il mouse:</a:t>
          </a:r>
        </a:p>
      </dsp:txBody>
      <dsp:txXfrm>
        <a:off x="49190" y="1313614"/>
        <a:ext cx="9193258" cy="909282"/>
      </dsp:txXfrm>
    </dsp:sp>
    <dsp:sp modelId="{D098A9D7-21C1-4452-BA1B-CFE572813DC0}">
      <dsp:nvSpPr>
        <dsp:cNvPr id="0" name=""/>
        <dsp:cNvSpPr/>
      </dsp:nvSpPr>
      <dsp:spPr>
        <a:xfrm>
          <a:off x="0" y="2272086"/>
          <a:ext cx="9291638" cy="99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5010"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it-IT" sz="2000" kern="1200"/>
            <a:t>1) Selezionate la colonna o riga da eliminare.</a:t>
          </a:r>
        </a:p>
        <a:p>
          <a:pPr marL="228600" lvl="1" indent="-228600" algn="l" defTabSz="889000">
            <a:lnSpc>
              <a:spcPct val="90000"/>
            </a:lnSpc>
            <a:spcBef>
              <a:spcPct val="0"/>
            </a:spcBef>
            <a:spcAft>
              <a:spcPct val="20000"/>
            </a:spcAft>
            <a:buChar char="•"/>
          </a:pPr>
          <a:r>
            <a:rPr lang="it-IT" sz="2000" kern="1200"/>
            <a:t>2) Fate clic sull'intestazione della colonna o riga con il pulsante destro.</a:t>
          </a:r>
        </a:p>
        <a:p>
          <a:pPr marL="228600" lvl="1" indent="-228600" algn="l" defTabSz="889000">
            <a:lnSpc>
              <a:spcPct val="90000"/>
            </a:lnSpc>
            <a:spcBef>
              <a:spcPct val="0"/>
            </a:spcBef>
            <a:spcAft>
              <a:spcPct val="20000"/>
            </a:spcAft>
            <a:buChar char="•"/>
          </a:pPr>
          <a:r>
            <a:rPr lang="it-IT" sz="2000" kern="1200"/>
            <a:t>3) Selezionate </a:t>
          </a:r>
          <a:r>
            <a:rPr lang="it-IT" sz="2000" b="1" kern="1200"/>
            <a:t>Elimina colonne </a:t>
          </a:r>
          <a:r>
            <a:rPr lang="it-IT" sz="2000" kern="1200"/>
            <a:t>o </a:t>
          </a:r>
          <a:r>
            <a:rPr lang="it-IT" sz="2000" b="1" kern="1200"/>
            <a:t>Elimina righe </a:t>
          </a:r>
          <a:r>
            <a:rPr lang="it-IT" sz="2000" kern="1200"/>
            <a:t>dal menu a comparsa</a:t>
          </a:r>
        </a:p>
      </dsp:txBody>
      <dsp:txXfrm>
        <a:off x="0" y="2272086"/>
        <a:ext cx="9291638" cy="99567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D3DD00-CE41-4534-8B84-9EA31AF90752}">
      <dsp:nvSpPr>
        <dsp:cNvPr id="0" name=""/>
        <dsp:cNvSpPr/>
      </dsp:nvSpPr>
      <dsp:spPr>
        <a:xfrm>
          <a:off x="0" y="150482"/>
          <a:ext cx="9291638" cy="1046418"/>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it-IT" sz="2700" b="1" kern="1200"/>
            <a:t>Colonne o righe multiple</a:t>
          </a:r>
          <a:endParaRPr lang="it-IT" sz="2700" kern="1200"/>
        </a:p>
      </dsp:txBody>
      <dsp:txXfrm>
        <a:off x="51082" y="201564"/>
        <a:ext cx="9189474" cy="944254"/>
      </dsp:txXfrm>
    </dsp:sp>
    <dsp:sp modelId="{38CEC9F6-44F0-49BE-AA86-4E3AA8486B53}">
      <dsp:nvSpPr>
        <dsp:cNvPr id="0" name=""/>
        <dsp:cNvSpPr/>
      </dsp:nvSpPr>
      <dsp:spPr>
        <a:xfrm>
          <a:off x="0" y="1274661"/>
          <a:ext cx="9291638" cy="1046418"/>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it-IT" sz="2700" kern="1200"/>
            <a:t>Potete eliminare più colonne o righe contemporaneamente anziché eliminarne una alla volta.</a:t>
          </a:r>
        </a:p>
      </dsp:txBody>
      <dsp:txXfrm>
        <a:off x="51082" y="1325743"/>
        <a:ext cx="9189474" cy="944254"/>
      </dsp:txXfrm>
    </dsp:sp>
    <dsp:sp modelId="{693EF0F9-E697-4DB0-88CC-0059B3F11E46}">
      <dsp:nvSpPr>
        <dsp:cNvPr id="0" name=""/>
        <dsp:cNvSpPr/>
      </dsp:nvSpPr>
      <dsp:spPr>
        <a:xfrm>
          <a:off x="0" y="2321080"/>
          <a:ext cx="9291638" cy="978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5010"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it-IT" sz="2100" kern="1200"/>
            <a:t>1) Evidenziate le colonne o righe necessarie facendo clic sulla prima e trascinando fino a ottenerne il numero richiesto.</a:t>
          </a:r>
        </a:p>
        <a:p>
          <a:pPr marL="228600" lvl="1" indent="-228600" algn="l" defTabSz="933450">
            <a:lnSpc>
              <a:spcPct val="90000"/>
            </a:lnSpc>
            <a:spcBef>
              <a:spcPct val="0"/>
            </a:spcBef>
            <a:spcAft>
              <a:spcPct val="20000"/>
            </a:spcAft>
            <a:buChar char="•"/>
          </a:pPr>
          <a:r>
            <a:rPr lang="it-IT" sz="2100" kern="1200"/>
            <a:t>2) Procedete come per eliminare una singola colonna o riga.</a:t>
          </a:r>
        </a:p>
      </dsp:txBody>
      <dsp:txXfrm>
        <a:off x="0" y="2321080"/>
        <a:ext cx="9291638" cy="978075"/>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455713-050F-45EC-8CA9-E0759BDD8473}">
      <dsp:nvSpPr>
        <dsp:cNvPr id="0" name=""/>
        <dsp:cNvSpPr/>
      </dsp:nvSpPr>
      <dsp:spPr>
        <a:xfrm>
          <a:off x="0" y="0"/>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212DC99-FAAB-4B0E-8BCB-8A168F1367F7}">
      <dsp:nvSpPr>
        <dsp:cNvPr id="0" name=""/>
        <dsp:cNvSpPr/>
      </dsp:nvSpPr>
      <dsp:spPr>
        <a:xfrm>
          <a:off x="0" y="0"/>
          <a:ext cx="9291638" cy="3449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30" tIns="240030" rIns="240030" bIns="240030" numCol="1" spcCol="1270" anchor="t" anchorCtr="0">
          <a:noAutofit/>
        </a:bodyPr>
        <a:lstStyle/>
        <a:p>
          <a:pPr marL="0" lvl="0" indent="0" algn="l" defTabSz="2800350">
            <a:lnSpc>
              <a:spcPct val="90000"/>
            </a:lnSpc>
            <a:spcBef>
              <a:spcPct val="0"/>
            </a:spcBef>
            <a:spcAft>
              <a:spcPct val="35000"/>
            </a:spcAft>
            <a:buNone/>
          </a:pPr>
          <a:r>
            <a:rPr lang="it-IT" sz="6300" kern="1200" dirty="0"/>
            <a:t>Tutte le operazioni precedenti sono incluse nel menù FOGLIO</a:t>
          </a:r>
        </a:p>
      </dsp:txBody>
      <dsp:txXfrm>
        <a:off x="0" y="0"/>
        <a:ext cx="9291638" cy="3449638"/>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287626-8E53-4445-B95E-C53FA6484F3D}">
      <dsp:nvSpPr>
        <dsp:cNvPr id="0" name=""/>
        <dsp:cNvSpPr/>
      </dsp:nvSpPr>
      <dsp:spPr>
        <a:xfrm>
          <a:off x="1090129" y="292"/>
          <a:ext cx="2653867" cy="159232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it-IT" sz="3400" kern="1200" dirty="0"/>
            <a:t>Numero</a:t>
          </a:r>
        </a:p>
      </dsp:txBody>
      <dsp:txXfrm>
        <a:off x="1090129" y="292"/>
        <a:ext cx="2653867" cy="1592320"/>
      </dsp:txXfrm>
    </dsp:sp>
    <dsp:sp modelId="{AE1505D3-4CCD-45BF-B682-3557DEBA099C}">
      <dsp:nvSpPr>
        <dsp:cNvPr id="0" name=""/>
        <dsp:cNvSpPr/>
      </dsp:nvSpPr>
      <dsp:spPr>
        <a:xfrm>
          <a:off x="4009383" y="292"/>
          <a:ext cx="2653867" cy="159232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it-IT" sz="3400" kern="1200" dirty="0"/>
            <a:t>Data</a:t>
          </a:r>
        </a:p>
      </dsp:txBody>
      <dsp:txXfrm>
        <a:off x="4009383" y="292"/>
        <a:ext cx="2653867" cy="1592320"/>
      </dsp:txXfrm>
    </dsp:sp>
    <dsp:sp modelId="{0688A56E-75A5-4792-AC41-DCCBF466AF73}">
      <dsp:nvSpPr>
        <dsp:cNvPr id="0" name=""/>
        <dsp:cNvSpPr/>
      </dsp:nvSpPr>
      <dsp:spPr>
        <a:xfrm>
          <a:off x="1090129" y="1857999"/>
          <a:ext cx="2653867" cy="159232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it-IT" sz="3400" kern="1200"/>
            <a:t>Valuta</a:t>
          </a:r>
        </a:p>
      </dsp:txBody>
      <dsp:txXfrm>
        <a:off x="1090129" y="1857999"/>
        <a:ext cx="2653867" cy="1592320"/>
      </dsp:txXfrm>
    </dsp:sp>
    <dsp:sp modelId="{C1176B2B-CB3F-462E-81A6-A0CE85C59A10}">
      <dsp:nvSpPr>
        <dsp:cNvPr id="0" name=""/>
        <dsp:cNvSpPr/>
      </dsp:nvSpPr>
      <dsp:spPr>
        <a:xfrm>
          <a:off x="4009383" y="1857999"/>
          <a:ext cx="2653867" cy="159232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it-IT" sz="3400" kern="1200"/>
            <a:t>Percentuale</a:t>
          </a:r>
        </a:p>
      </dsp:txBody>
      <dsp:txXfrm>
        <a:off x="4009383" y="1857999"/>
        <a:ext cx="2653867" cy="159232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660697-A2A7-4232-B873-66B376BF29FF}">
      <dsp:nvSpPr>
        <dsp:cNvPr id="0" name=""/>
        <dsp:cNvSpPr/>
      </dsp:nvSpPr>
      <dsp:spPr>
        <a:xfrm>
          <a:off x="0" y="32899"/>
          <a:ext cx="6085090" cy="4633200"/>
        </a:xfrm>
        <a:prstGeom prst="roundRect">
          <a:avLst/>
        </a:prstGeom>
        <a:gradFill rotWithShape="0">
          <a:gsLst>
            <a:gs pos="0">
              <a:schemeClr val="dk2">
                <a:hueOff val="0"/>
                <a:satOff val="0"/>
                <a:lumOff val="0"/>
                <a:alphaOff val="0"/>
                <a:tint val="98000"/>
                <a:satMod val="110000"/>
                <a:lumMod val="104000"/>
              </a:schemeClr>
            </a:gs>
            <a:gs pos="69000">
              <a:schemeClr val="dk2">
                <a:hueOff val="0"/>
                <a:satOff val="0"/>
                <a:lumOff val="0"/>
                <a:alphaOff val="0"/>
                <a:shade val="88000"/>
                <a:satMod val="130000"/>
                <a:lumMod val="92000"/>
              </a:schemeClr>
            </a:gs>
            <a:gs pos="100000">
              <a:schemeClr val="dk2">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l" defTabSz="2444750">
            <a:lnSpc>
              <a:spcPct val="90000"/>
            </a:lnSpc>
            <a:spcBef>
              <a:spcPct val="0"/>
            </a:spcBef>
            <a:spcAft>
              <a:spcPct val="35000"/>
            </a:spcAft>
            <a:buNone/>
          </a:pPr>
          <a:r>
            <a:rPr lang="it-IT" sz="5500" kern="1200" dirty="0"/>
            <a:t>Create una pagella delle materie che avete, con i voti di 5 persone</a:t>
          </a:r>
        </a:p>
      </dsp:txBody>
      <dsp:txXfrm>
        <a:off x="226174" y="259073"/>
        <a:ext cx="5632742" cy="4180852"/>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02A025-065B-43D7-BE92-09119EC4EAED}">
      <dsp:nvSpPr>
        <dsp:cNvPr id="0" name=""/>
        <dsp:cNvSpPr/>
      </dsp:nvSpPr>
      <dsp:spPr>
        <a:xfrm>
          <a:off x="0" y="0"/>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F886FEF-63FA-4BF5-9ADB-FF793E0F85F3}">
      <dsp:nvSpPr>
        <dsp:cNvPr id="0" name=""/>
        <dsp:cNvSpPr/>
      </dsp:nvSpPr>
      <dsp:spPr>
        <a:xfrm>
          <a:off x="0" y="0"/>
          <a:ext cx="9291638" cy="3449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it-IT" sz="4800" kern="1200"/>
            <a:t>Quando dobbiamo eseguire la stessa operazione su tante celle vicine, dobbiamo riscrivere tante volte la formula?</a:t>
          </a:r>
        </a:p>
      </dsp:txBody>
      <dsp:txXfrm>
        <a:off x="0" y="0"/>
        <a:ext cx="9291638" cy="3449638"/>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AF63F8-CA3F-41B6-8EC6-8C8330C632C3}">
      <dsp:nvSpPr>
        <dsp:cNvPr id="0" name=""/>
        <dsp:cNvSpPr/>
      </dsp:nvSpPr>
      <dsp:spPr>
        <a:xfrm>
          <a:off x="0" y="1684"/>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F689B1D-3F32-49E1-9679-1CE8CF5A5032}">
      <dsp:nvSpPr>
        <dsp:cNvPr id="0" name=""/>
        <dsp:cNvSpPr/>
      </dsp:nvSpPr>
      <dsp:spPr>
        <a:xfrm>
          <a:off x="0" y="1684"/>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u="sng" kern="1200"/>
            <a:t>No, non dobbiamo riscrivere la formula</a:t>
          </a:r>
          <a:r>
            <a:rPr lang="it-IT" sz="1800" kern="1200"/>
            <a:t> tante volte quante sono le celle dove vogliamo che venga eseguito il calcolo. La soluzione consiste nel riportare la prima e unica formula nelle altre celle. Come? Utilizzando la </a:t>
          </a:r>
          <a:r>
            <a:rPr lang="it-IT" sz="1800" b="1" kern="1200"/>
            <a:t>funzionalità di riempimento automatico.</a:t>
          </a:r>
          <a:endParaRPr lang="it-IT" sz="1800" kern="1200"/>
        </a:p>
      </dsp:txBody>
      <dsp:txXfrm>
        <a:off x="0" y="1684"/>
        <a:ext cx="9291638" cy="1148756"/>
      </dsp:txXfrm>
    </dsp:sp>
    <dsp:sp modelId="{BCEE870E-DC9B-473B-9097-43B66C3FEF7B}">
      <dsp:nvSpPr>
        <dsp:cNvPr id="0" name=""/>
        <dsp:cNvSpPr/>
      </dsp:nvSpPr>
      <dsp:spPr>
        <a:xfrm>
          <a:off x="0" y="1150440"/>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8B3A241-BC99-44DD-B323-006CBAF917C8}">
      <dsp:nvSpPr>
        <dsp:cNvPr id="0" name=""/>
        <dsp:cNvSpPr/>
      </dsp:nvSpPr>
      <dsp:spPr>
        <a:xfrm>
          <a:off x="0" y="1150440"/>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kern="1200"/>
            <a:t>Questo modo di aggiornare le formule risulta molto comodo quando si hanno tabelle in cui in ogni riga vi sono le stesse informazioni e le formule hanno la stessa struttura</a:t>
          </a:r>
        </a:p>
      </dsp:txBody>
      <dsp:txXfrm>
        <a:off x="0" y="1150440"/>
        <a:ext cx="9291638" cy="1148756"/>
      </dsp:txXfrm>
    </dsp:sp>
    <dsp:sp modelId="{346760F2-BA33-4A7D-B730-8A4E8786690C}">
      <dsp:nvSpPr>
        <dsp:cNvPr id="0" name=""/>
        <dsp:cNvSpPr/>
      </dsp:nvSpPr>
      <dsp:spPr>
        <a:xfrm>
          <a:off x="0" y="2299197"/>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9DEAD88-7B39-4E25-9B9B-0014192C09AA}">
      <dsp:nvSpPr>
        <dsp:cNvPr id="0" name=""/>
        <dsp:cNvSpPr/>
      </dsp:nvSpPr>
      <dsp:spPr>
        <a:xfrm>
          <a:off x="0" y="2299197"/>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kern="1200"/>
            <a:t>Es. </a:t>
          </a:r>
          <a:r>
            <a:rPr lang="it-IT" sz="1800" kern="1200">
              <a:sym typeface="Wingdings" panose="05000000000000000000" pitchFamily="2" charset="2"/>
            </a:rPr>
            <a:t></a:t>
          </a:r>
          <a:r>
            <a:rPr lang="it-IT" sz="1800" kern="1200"/>
            <a:t> in ogni riga va calcolato il Prezzo totale come prodotto della Quantità e del Prezzo unitario</a:t>
          </a:r>
        </a:p>
      </dsp:txBody>
      <dsp:txXfrm>
        <a:off x="0" y="2299197"/>
        <a:ext cx="9291638" cy="11487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A74494-7724-431D-91C0-17EB505EE438}">
      <dsp:nvSpPr>
        <dsp:cNvPr id="0" name=""/>
        <dsp:cNvSpPr/>
      </dsp:nvSpPr>
      <dsp:spPr>
        <a:xfrm>
          <a:off x="0" y="0"/>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AE30AD7-41CD-4C7F-A507-733B70FFBD0E}">
      <dsp:nvSpPr>
        <dsp:cNvPr id="0" name=""/>
        <dsp:cNvSpPr/>
      </dsp:nvSpPr>
      <dsp:spPr>
        <a:xfrm>
          <a:off x="0" y="0"/>
          <a:ext cx="9291638" cy="34496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it-IT" sz="2900" kern="1200" dirty="0"/>
            <a:t>L'invenzione si deve a Dan </a:t>
          </a:r>
          <a:r>
            <a:rPr lang="it-IT" sz="2900" kern="1200" dirty="0" err="1"/>
            <a:t>Bricklin</a:t>
          </a:r>
          <a:r>
            <a:rPr lang="it-IT" sz="2900" kern="1200" dirty="0"/>
            <a:t>: l'idea gli venne vedendo un suo professore universitario che disegnava una tabella di risultati di calcoli su una lavagna. Quando il professore rilevò un errore, dovette cancellare e riscrivere un'intera sequenza di valori nella tabella, facendo venire in mente a </a:t>
          </a:r>
          <a:r>
            <a:rPr lang="it-IT" sz="2900" kern="1200" dirty="0" err="1"/>
            <a:t>Bricklin</a:t>
          </a:r>
          <a:r>
            <a:rPr lang="it-IT" sz="2900" kern="1200" dirty="0"/>
            <a:t> che si poteva replicare il procedimento in un computer</a:t>
          </a:r>
        </a:p>
      </dsp:txBody>
      <dsp:txXfrm>
        <a:off x="0" y="0"/>
        <a:ext cx="9291638" cy="3449638"/>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43953-FE08-4BC8-B855-6889F891413D}">
      <dsp:nvSpPr>
        <dsp:cNvPr id="0" name=""/>
        <dsp:cNvSpPr/>
      </dsp:nvSpPr>
      <dsp:spPr>
        <a:xfrm>
          <a:off x="0" y="1684"/>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624922A-B1C7-47F6-AA4A-BDC332B8F060}">
      <dsp:nvSpPr>
        <dsp:cNvPr id="0" name=""/>
        <dsp:cNvSpPr/>
      </dsp:nvSpPr>
      <dsp:spPr>
        <a:xfrm>
          <a:off x="0" y="1684"/>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kern="1200"/>
            <a:t>In questo caso </a:t>
          </a:r>
          <a:r>
            <a:rPr lang="it-IT" sz="1800" u="sng" kern="1200"/>
            <a:t>è sufficiente scrivere la prima formula e trascinare in basso per ottenere i risultati </a:t>
          </a:r>
          <a:r>
            <a:rPr lang="it-IT" sz="1800" kern="1200"/>
            <a:t>aggiornati e corretti per le righe successive alla prima</a:t>
          </a:r>
        </a:p>
      </dsp:txBody>
      <dsp:txXfrm>
        <a:off x="0" y="1684"/>
        <a:ext cx="9291638" cy="1148756"/>
      </dsp:txXfrm>
    </dsp:sp>
    <dsp:sp modelId="{ACE753AA-1026-47DF-BD1E-8606F8C59E4E}">
      <dsp:nvSpPr>
        <dsp:cNvPr id="0" name=""/>
        <dsp:cNvSpPr/>
      </dsp:nvSpPr>
      <dsp:spPr>
        <a:xfrm>
          <a:off x="0" y="1150440"/>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3C23E8-8821-4465-8F37-56CFC114A184}">
      <dsp:nvSpPr>
        <dsp:cNvPr id="0" name=""/>
        <dsp:cNvSpPr/>
      </dsp:nvSpPr>
      <dsp:spPr>
        <a:xfrm>
          <a:off x="0" y="1150440"/>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b="1" kern="1200"/>
            <a:t>Ci posizioniamo sulla cella in cui abbiamo scritto la formula, portiamo il puntatore nell’angolo basso destro del bordo della cella e, quando appare una specie di mirino, teniamo premuto il tasto sinistro e trasciniamo verso il basso fino all’ultima cella nella quale vogliamo riportare il risultato.</a:t>
          </a:r>
          <a:endParaRPr lang="it-IT" sz="1800" kern="1200"/>
        </a:p>
      </dsp:txBody>
      <dsp:txXfrm>
        <a:off x="0" y="1150440"/>
        <a:ext cx="9291638" cy="1148756"/>
      </dsp:txXfrm>
    </dsp:sp>
    <dsp:sp modelId="{F7C5CF83-A53D-45A6-BD88-A89A7F514029}">
      <dsp:nvSpPr>
        <dsp:cNvPr id="0" name=""/>
        <dsp:cNvSpPr/>
      </dsp:nvSpPr>
      <dsp:spPr>
        <a:xfrm>
          <a:off x="0" y="2299197"/>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988E05-8163-4B11-93FA-3581E7AC8D9B}">
      <dsp:nvSpPr>
        <dsp:cNvPr id="0" name=""/>
        <dsp:cNvSpPr/>
      </dsp:nvSpPr>
      <dsp:spPr>
        <a:xfrm>
          <a:off x="0" y="2299197"/>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b="1" kern="1200" dirty="0"/>
            <a:t>ATTENZIONE!!</a:t>
          </a:r>
          <a:r>
            <a:rPr lang="it-IT" sz="1800" kern="1200" dirty="0"/>
            <a:t> Quando si trascina una formula (o la si copia/incolla) </a:t>
          </a:r>
          <a:r>
            <a:rPr lang="it-IT" sz="1800" u="sng" kern="1200" dirty="0"/>
            <a:t>i riferimenti delle celle coinvolte nel calcolo vengono aggiornati in base alla direzione del trascinamento:</a:t>
          </a:r>
          <a:r>
            <a:rPr lang="it-IT" sz="1800" kern="1200" dirty="0"/>
            <a:t> se si va verso destra si andrà a incrementare le lettere delle coordinate, se si va verso il basso verranno incrementati i numeri delle righe.</a:t>
          </a:r>
        </a:p>
      </dsp:txBody>
      <dsp:txXfrm>
        <a:off x="0" y="2299197"/>
        <a:ext cx="9291638" cy="1148756"/>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30498F-B37C-478C-AEA0-7E832D78DC71}">
      <dsp:nvSpPr>
        <dsp:cNvPr id="0" name=""/>
        <dsp:cNvSpPr/>
      </dsp:nvSpPr>
      <dsp:spPr>
        <a:xfrm>
          <a:off x="0" y="523972"/>
          <a:ext cx="6085090" cy="3651054"/>
        </a:xfrm>
        <a:prstGeom prst="roundRect">
          <a:avLst>
            <a:gd name="adj" fmla="val 10000"/>
          </a:avLst>
        </a:prstGeom>
        <a:gradFill rotWithShape="0">
          <a:gsLst>
            <a:gs pos="0">
              <a:schemeClr val="accent5">
                <a:hueOff val="0"/>
                <a:satOff val="0"/>
                <a:lumOff val="0"/>
                <a:alphaOff val="0"/>
                <a:tint val="98000"/>
                <a:satMod val="110000"/>
                <a:lumMod val="104000"/>
              </a:schemeClr>
            </a:gs>
            <a:gs pos="69000">
              <a:schemeClr val="accent5">
                <a:hueOff val="0"/>
                <a:satOff val="0"/>
                <a:lumOff val="0"/>
                <a:alphaOff val="0"/>
                <a:shade val="88000"/>
                <a:satMod val="130000"/>
                <a:lumMod val="92000"/>
              </a:schemeClr>
            </a:gs>
            <a:gs pos="100000">
              <a:schemeClr val="accent5">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ctr" defTabSz="2000250">
            <a:lnSpc>
              <a:spcPct val="90000"/>
            </a:lnSpc>
            <a:spcBef>
              <a:spcPct val="0"/>
            </a:spcBef>
            <a:spcAft>
              <a:spcPct val="35000"/>
            </a:spcAft>
            <a:buNone/>
          </a:pPr>
          <a:r>
            <a:rPr lang="it-IT" sz="4500" kern="1200"/>
            <a:t>Una colonna non è sufficientemente larga per visualizzare tutti i caratteri di una cella</a:t>
          </a:r>
        </a:p>
      </dsp:txBody>
      <dsp:txXfrm>
        <a:off x="106936" y="630908"/>
        <a:ext cx="5871218" cy="3437182"/>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EB6DE7-DE1A-4D60-85FA-21CE9A6F4964}">
      <dsp:nvSpPr>
        <dsp:cNvPr id="0" name=""/>
        <dsp:cNvSpPr/>
      </dsp:nvSpPr>
      <dsp:spPr>
        <a:xfrm>
          <a:off x="0" y="523972"/>
          <a:ext cx="6085090" cy="3651054"/>
        </a:xfrm>
        <a:prstGeom prst="roundRect">
          <a:avLst>
            <a:gd name="adj" fmla="val 10000"/>
          </a:avLst>
        </a:prstGeom>
        <a:gradFill rotWithShape="0">
          <a:gsLst>
            <a:gs pos="0">
              <a:schemeClr val="accent2">
                <a:hueOff val="0"/>
                <a:satOff val="0"/>
                <a:lumOff val="0"/>
                <a:alphaOff val="0"/>
                <a:tint val="98000"/>
                <a:satMod val="110000"/>
                <a:lumMod val="104000"/>
              </a:schemeClr>
            </a:gs>
            <a:gs pos="69000">
              <a:schemeClr val="accent2">
                <a:hueOff val="0"/>
                <a:satOff val="0"/>
                <a:lumOff val="0"/>
                <a:alphaOff val="0"/>
                <a:shade val="88000"/>
                <a:satMod val="130000"/>
                <a:lumMod val="92000"/>
              </a:schemeClr>
            </a:gs>
            <a:gs pos="100000">
              <a:schemeClr val="accent2">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71450" tIns="171450" rIns="171450" bIns="171450" numCol="1" spcCol="1270" anchor="ctr" anchorCtr="0">
          <a:noAutofit/>
        </a:bodyPr>
        <a:lstStyle/>
        <a:p>
          <a:pPr marL="0" lvl="0" indent="0" algn="ctr" defTabSz="2000250">
            <a:lnSpc>
              <a:spcPct val="90000"/>
            </a:lnSpc>
            <a:spcBef>
              <a:spcPct val="0"/>
            </a:spcBef>
            <a:spcAft>
              <a:spcPct val="35000"/>
            </a:spcAft>
            <a:buNone/>
          </a:pPr>
          <a:r>
            <a:rPr lang="it-IT" sz="4500" kern="1200" dirty="0"/>
            <a:t>Un numero viene diviso per zero o per una cella che non contiene alcun valore</a:t>
          </a:r>
        </a:p>
      </dsp:txBody>
      <dsp:txXfrm>
        <a:off x="106936" y="630908"/>
        <a:ext cx="5871218" cy="3437182"/>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17EF23-963C-4BF3-8EEB-025B42B92DCE}">
      <dsp:nvSpPr>
        <dsp:cNvPr id="0" name=""/>
        <dsp:cNvSpPr/>
      </dsp:nvSpPr>
      <dsp:spPr>
        <a:xfrm>
          <a:off x="0" y="523972"/>
          <a:ext cx="6085090" cy="3651054"/>
        </a:xfrm>
        <a:prstGeom prst="roundRect">
          <a:avLst>
            <a:gd name="adj" fmla="val 10000"/>
          </a:avLst>
        </a:prstGeom>
        <a:gradFill rotWithShape="0">
          <a:gsLst>
            <a:gs pos="0">
              <a:schemeClr val="accent3">
                <a:hueOff val="0"/>
                <a:satOff val="0"/>
                <a:lumOff val="0"/>
                <a:alphaOff val="0"/>
                <a:tint val="54000"/>
                <a:alpha val="100000"/>
                <a:satMod val="105000"/>
                <a:lumMod val="110000"/>
              </a:schemeClr>
            </a:gs>
            <a:gs pos="100000">
              <a:schemeClr val="accent3">
                <a:hueOff val="0"/>
                <a:satOff val="0"/>
                <a:lumOff val="0"/>
                <a:alphaOff val="0"/>
                <a:tint val="78000"/>
                <a:alpha val="92000"/>
                <a:satMod val="109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it-IT" sz="5600" kern="1200"/>
            <a:t>Un valore non è disponibile per una funzione o per una formula</a:t>
          </a:r>
        </a:p>
      </dsp:txBody>
      <dsp:txXfrm>
        <a:off x="106936" y="630908"/>
        <a:ext cx="5871218" cy="3437182"/>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8753B1-B036-45A3-8D29-C95660BEB14D}">
      <dsp:nvSpPr>
        <dsp:cNvPr id="0" name=""/>
        <dsp:cNvSpPr/>
      </dsp:nvSpPr>
      <dsp:spPr>
        <a:xfrm>
          <a:off x="0" y="523972"/>
          <a:ext cx="6085090" cy="3651054"/>
        </a:xfrm>
        <a:prstGeom prst="roundRect">
          <a:avLst>
            <a:gd name="adj" fmla="val 10000"/>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it-IT" sz="5600" kern="1200"/>
            <a:t>Non viene riconosciuto il testo in una formula</a:t>
          </a:r>
        </a:p>
      </dsp:txBody>
      <dsp:txXfrm>
        <a:off x="106936" y="630908"/>
        <a:ext cx="5871218" cy="3437182"/>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71D7DE-9249-4B1C-8A0A-2125DEF249A1}">
      <dsp:nvSpPr>
        <dsp:cNvPr id="0" name=""/>
        <dsp:cNvSpPr/>
      </dsp:nvSpPr>
      <dsp:spPr>
        <a:xfrm>
          <a:off x="0" y="523972"/>
          <a:ext cx="6085090" cy="3651054"/>
        </a:xfrm>
        <a:prstGeom prst="roundRect">
          <a:avLst>
            <a:gd name="adj" fmla="val 10000"/>
          </a:avLst>
        </a:prstGeom>
        <a:gradFill rotWithShape="0">
          <a:gsLst>
            <a:gs pos="0">
              <a:schemeClr val="accent5">
                <a:hueOff val="0"/>
                <a:satOff val="0"/>
                <a:lumOff val="0"/>
                <a:alphaOff val="0"/>
                <a:tint val="98000"/>
                <a:satMod val="110000"/>
                <a:lumMod val="104000"/>
              </a:schemeClr>
            </a:gs>
            <a:gs pos="69000">
              <a:schemeClr val="accent5">
                <a:hueOff val="0"/>
                <a:satOff val="0"/>
                <a:lumOff val="0"/>
                <a:alphaOff val="0"/>
                <a:shade val="88000"/>
                <a:satMod val="130000"/>
                <a:lumMod val="92000"/>
              </a:schemeClr>
            </a:gs>
            <a:gs pos="100000">
              <a:schemeClr val="accent5">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8120" tIns="198120" rIns="198120" bIns="198120" numCol="1" spcCol="1270" anchor="ctr" anchorCtr="0">
          <a:noAutofit/>
        </a:bodyPr>
        <a:lstStyle/>
        <a:p>
          <a:pPr marL="0" lvl="0" indent="0" algn="ctr" defTabSz="2311400">
            <a:lnSpc>
              <a:spcPct val="90000"/>
            </a:lnSpc>
            <a:spcBef>
              <a:spcPct val="0"/>
            </a:spcBef>
            <a:spcAft>
              <a:spcPct val="35000"/>
            </a:spcAft>
            <a:buNone/>
          </a:pPr>
          <a:r>
            <a:rPr lang="it-IT" sz="5200" kern="1200"/>
            <a:t>Si è specificata un'intersezione di due aree che non si intersecano</a:t>
          </a:r>
        </a:p>
      </dsp:txBody>
      <dsp:txXfrm>
        <a:off x="106936" y="630908"/>
        <a:ext cx="5871218" cy="3437182"/>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963AC6-A445-4F06-845F-5957FD598AD8}">
      <dsp:nvSpPr>
        <dsp:cNvPr id="0" name=""/>
        <dsp:cNvSpPr/>
      </dsp:nvSpPr>
      <dsp:spPr>
        <a:xfrm>
          <a:off x="0" y="523972"/>
          <a:ext cx="6085090" cy="3651054"/>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ctr" defTabSz="1911350">
            <a:lnSpc>
              <a:spcPct val="90000"/>
            </a:lnSpc>
            <a:spcBef>
              <a:spcPct val="0"/>
            </a:spcBef>
            <a:spcAft>
              <a:spcPct val="35000"/>
            </a:spcAft>
            <a:buNone/>
          </a:pPr>
          <a:r>
            <a:rPr lang="it-IT" sz="4300" kern="1200" dirty="0"/>
            <a:t>Una formula o una funzione contiene valori numerici non validi o troppo grandi o troppo piccoli</a:t>
          </a:r>
        </a:p>
      </dsp:txBody>
      <dsp:txXfrm>
        <a:off x="106936" y="630908"/>
        <a:ext cx="5871218" cy="3437182"/>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4D408E-D313-426B-8F74-65C895FF0F4C}">
      <dsp:nvSpPr>
        <dsp:cNvPr id="0" name=""/>
        <dsp:cNvSpPr/>
      </dsp:nvSpPr>
      <dsp:spPr>
        <a:xfrm>
          <a:off x="0" y="523972"/>
          <a:ext cx="6085090" cy="3651054"/>
        </a:xfrm>
        <a:prstGeom prst="roundRect">
          <a:avLst>
            <a:gd name="adj" fmla="val 10000"/>
          </a:avLst>
        </a:prstGeom>
        <a:gradFill rotWithShape="0">
          <a:gsLst>
            <a:gs pos="0">
              <a:schemeClr val="accent4">
                <a:hueOff val="0"/>
                <a:satOff val="0"/>
                <a:lumOff val="0"/>
                <a:alphaOff val="0"/>
                <a:tint val="54000"/>
                <a:alpha val="100000"/>
                <a:satMod val="105000"/>
                <a:lumMod val="110000"/>
              </a:schemeClr>
            </a:gs>
            <a:gs pos="100000">
              <a:schemeClr val="accent4">
                <a:hueOff val="0"/>
                <a:satOff val="0"/>
                <a:lumOff val="0"/>
                <a:alphaOff val="0"/>
                <a:tint val="78000"/>
                <a:alpha val="92000"/>
                <a:satMod val="109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it-IT" sz="6500" kern="1200"/>
            <a:t>Riferimento di cella non valido</a:t>
          </a:r>
        </a:p>
      </dsp:txBody>
      <dsp:txXfrm>
        <a:off x="106936" y="630908"/>
        <a:ext cx="5871218" cy="3437182"/>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B4BBF9-18FA-433F-A418-1C538BAA97E9}">
      <dsp:nvSpPr>
        <dsp:cNvPr id="0" name=""/>
        <dsp:cNvSpPr/>
      </dsp:nvSpPr>
      <dsp:spPr>
        <a:xfrm>
          <a:off x="0" y="523972"/>
          <a:ext cx="6085090" cy="3651054"/>
        </a:xfrm>
        <a:prstGeom prst="roundRect">
          <a:avLst>
            <a:gd name="adj" fmla="val 10000"/>
          </a:avLst>
        </a:prstGeom>
        <a:gradFill rotWithShape="0">
          <a:gsLst>
            <a:gs pos="0">
              <a:schemeClr val="accent6">
                <a:hueOff val="0"/>
                <a:satOff val="0"/>
                <a:lumOff val="0"/>
                <a:alphaOff val="0"/>
                <a:tint val="54000"/>
                <a:alpha val="100000"/>
                <a:satMod val="105000"/>
                <a:lumMod val="110000"/>
              </a:schemeClr>
            </a:gs>
            <a:gs pos="100000">
              <a:schemeClr val="accent6">
                <a:hueOff val="0"/>
                <a:satOff val="0"/>
                <a:lumOff val="0"/>
                <a:alphaOff val="0"/>
                <a:tint val="78000"/>
                <a:alpha val="92000"/>
                <a:satMod val="109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1930" tIns="201930" rIns="201930" bIns="201930" numCol="1" spcCol="1270" anchor="ctr" anchorCtr="0">
          <a:noAutofit/>
        </a:bodyPr>
        <a:lstStyle/>
        <a:p>
          <a:pPr marL="0" lvl="0" indent="0" algn="ctr" defTabSz="2355850">
            <a:lnSpc>
              <a:spcPct val="90000"/>
            </a:lnSpc>
            <a:spcBef>
              <a:spcPct val="0"/>
            </a:spcBef>
            <a:spcAft>
              <a:spcPct val="35000"/>
            </a:spcAft>
            <a:buNone/>
          </a:pPr>
          <a:r>
            <a:rPr lang="it-IT" sz="5300" kern="1200"/>
            <a:t>In una formula sono incluse celle contenenti tipi di dati diversi</a:t>
          </a:r>
        </a:p>
      </dsp:txBody>
      <dsp:txXfrm>
        <a:off x="106936" y="630908"/>
        <a:ext cx="5871218" cy="3437182"/>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3DEA3F-8DDD-4C7F-8B79-C37C38520F9F}">
      <dsp:nvSpPr>
        <dsp:cNvPr id="0" name=""/>
        <dsp:cNvSpPr/>
      </dsp:nvSpPr>
      <dsp:spPr>
        <a:xfrm>
          <a:off x="0" y="1684"/>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C3D1026-FFBF-4E7A-B547-29C869BDE4CE}">
      <dsp:nvSpPr>
        <dsp:cNvPr id="0" name=""/>
        <dsp:cNvSpPr/>
      </dsp:nvSpPr>
      <dsp:spPr>
        <a:xfrm>
          <a:off x="0" y="1684"/>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it-IT" sz="1700" kern="1200"/>
            <a:t>Ma potevamo mettere il dollaro davanti alla F invece che al 2? Se scriviamo =D5*$F2 che cosa otteniamo?</a:t>
          </a:r>
        </a:p>
      </dsp:txBody>
      <dsp:txXfrm>
        <a:off x="0" y="1684"/>
        <a:ext cx="9291638" cy="1148756"/>
      </dsp:txXfrm>
    </dsp:sp>
    <dsp:sp modelId="{46DC0227-4F2F-4BC8-A9C0-70D132E1545F}">
      <dsp:nvSpPr>
        <dsp:cNvPr id="0" name=""/>
        <dsp:cNvSpPr/>
      </dsp:nvSpPr>
      <dsp:spPr>
        <a:xfrm>
          <a:off x="0" y="1150440"/>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BBC5794-F963-4503-835A-671C1DFD2C04}">
      <dsp:nvSpPr>
        <dsp:cNvPr id="0" name=""/>
        <dsp:cNvSpPr/>
      </dsp:nvSpPr>
      <dsp:spPr>
        <a:xfrm>
          <a:off x="0" y="1150440"/>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it-IT" sz="1700" kern="1200"/>
            <a:t>Per rispondere a questa domanda chiediamoci </a:t>
          </a:r>
          <a:r>
            <a:rPr lang="it-IT" sz="1700" b="1" kern="1200"/>
            <a:t>a cosa serve il dollaro?</a:t>
          </a:r>
          <a:r>
            <a:rPr lang="it-IT" sz="1700" kern="1200"/>
            <a:t> </a:t>
          </a:r>
          <a:r>
            <a:rPr lang="it-IT" sz="1700" u="sng" kern="1200"/>
            <a:t>Il dollaro blocca quello che viene subito dopo</a:t>
          </a:r>
          <a:r>
            <a:rPr lang="it-IT" sz="1700" kern="1200"/>
            <a:t>: se scriviamo $F2 stiamo chiedendo di bloccare la colonna F ma il 2, che è il nostro problema, sarà libero di variare. La coordinata trascinata in basso diventerà $F3, $F4. Quindi il problema iniziale resterebbe. </a:t>
          </a:r>
          <a:r>
            <a:rPr lang="it-IT" sz="1700" b="1" kern="1200"/>
            <a:t>Scrivere $F2 è quindi errato!</a:t>
          </a:r>
          <a:endParaRPr lang="it-IT" sz="1700" kern="1200"/>
        </a:p>
      </dsp:txBody>
      <dsp:txXfrm>
        <a:off x="0" y="1150440"/>
        <a:ext cx="9291638" cy="1148756"/>
      </dsp:txXfrm>
    </dsp:sp>
    <dsp:sp modelId="{CE74BA95-194A-433A-A7F8-D5624E4B54F3}">
      <dsp:nvSpPr>
        <dsp:cNvPr id="0" name=""/>
        <dsp:cNvSpPr/>
      </dsp:nvSpPr>
      <dsp:spPr>
        <a:xfrm>
          <a:off x="0" y="2299197"/>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D34F6C4-F8B9-4DDA-A9DE-0079E3B1E19E}">
      <dsp:nvSpPr>
        <dsp:cNvPr id="0" name=""/>
        <dsp:cNvSpPr/>
      </dsp:nvSpPr>
      <dsp:spPr>
        <a:xfrm>
          <a:off x="0" y="2299197"/>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it-IT" sz="1700" b="1" kern="1200"/>
            <a:t>Ma come faccio a ricordarmi se devo mettere il dollaro prima della riga o prima della colonna?</a:t>
          </a:r>
          <a:endParaRPr lang="it-IT" sz="1700" kern="1200"/>
        </a:p>
      </dsp:txBody>
      <dsp:txXfrm>
        <a:off x="0" y="2299197"/>
        <a:ext cx="9291638" cy="114875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78CC84-BA5C-4022-AFFE-C70C182D448A}">
      <dsp:nvSpPr>
        <dsp:cNvPr id="0" name=""/>
        <dsp:cNvSpPr/>
      </dsp:nvSpPr>
      <dsp:spPr>
        <a:xfrm>
          <a:off x="0" y="0"/>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E1A9E92-C2AC-42B6-8292-036B38FE5DE4}">
      <dsp:nvSpPr>
        <dsp:cNvPr id="0" name=""/>
        <dsp:cNvSpPr/>
      </dsp:nvSpPr>
      <dsp:spPr>
        <a:xfrm>
          <a:off x="0" y="0"/>
          <a:ext cx="9291638" cy="8624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kern="1200"/>
            <a:t>Tabella costituita da celle, su cui si possono effettuare calcoli di vario genere</a:t>
          </a:r>
        </a:p>
      </dsp:txBody>
      <dsp:txXfrm>
        <a:off x="0" y="0"/>
        <a:ext cx="9291638" cy="862409"/>
      </dsp:txXfrm>
    </dsp:sp>
    <dsp:sp modelId="{3BBFEF11-E74F-45C1-A6FB-EB27E7FBE1D6}">
      <dsp:nvSpPr>
        <dsp:cNvPr id="0" name=""/>
        <dsp:cNvSpPr/>
      </dsp:nvSpPr>
      <dsp:spPr>
        <a:xfrm>
          <a:off x="0" y="862409"/>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840D73-AA8F-457D-BBBD-DC4AA5F29BC2}">
      <dsp:nvSpPr>
        <dsp:cNvPr id="0" name=""/>
        <dsp:cNvSpPr/>
      </dsp:nvSpPr>
      <dsp:spPr>
        <a:xfrm>
          <a:off x="0" y="862409"/>
          <a:ext cx="9291638" cy="8624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kern="1200"/>
            <a:t>Ogni cella è identificata da una coordinata che ne indica la posizione. Ad esempio C12 (il numero indica la riga; la lettera indica la colonna)</a:t>
          </a:r>
        </a:p>
      </dsp:txBody>
      <dsp:txXfrm>
        <a:off x="0" y="862409"/>
        <a:ext cx="9291638" cy="862409"/>
      </dsp:txXfrm>
    </dsp:sp>
    <dsp:sp modelId="{3E827969-3147-4914-8F6B-3B5BCE8B3E16}">
      <dsp:nvSpPr>
        <dsp:cNvPr id="0" name=""/>
        <dsp:cNvSpPr/>
      </dsp:nvSpPr>
      <dsp:spPr>
        <a:xfrm>
          <a:off x="0" y="1724819"/>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FCF46B7-B206-47DC-BA87-14E8116BB9A0}">
      <dsp:nvSpPr>
        <dsp:cNvPr id="0" name=""/>
        <dsp:cNvSpPr/>
      </dsp:nvSpPr>
      <dsp:spPr>
        <a:xfrm>
          <a:off x="0" y="1724819"/>
          <a:ext cx="9291638" cy="8624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kern="1200"/>
            <a:t>Per ogni cella può essere scelta una determinata formattazione del testo: carattere, dimensione e colore del carattere, grassetto e/o corsivo, eventualmente sottolineato o ombreggiato, colore ed elementi dello sfondo</a:t>
          </a:r>
        </a:p>
      </dsp:txBody>
      <dsp:txXfrm>
        <a:off x="0" y="1724819"/>
        <a:ext cx="9291638" cy="862409"/>
      </dsp:txXfrm>
    </dsp:sp>
    <dsp:sp modelId="{A078DD23-11F0-48B1-91C9-EFA413891DAC}">
      <dsp:nvSpPr>
        <dsp:cNvPr id="0" name=""/>
        <dsp:cNvSpPr/>
      </dsp:nvSpPr>
      <dsp:spPr>
        <a:xfrm>
          <a:off x="0" y="2587228"/>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145A8C-45C3-4807-9EDF-7DFB174DF9B1}">
      <dsp:nvSpPr>
        <dsp:cNvPr id="0" name=""/>
        <dsp:cNvSpPr/>
      </dsp:nvSpPr>
      <dsp:spPr>
        <a:xfrm>
          <a:off x="0" y="2587228"/>
          <a:ext cx="9291638" cy="8624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it-IT" sz="1800" kern="1200"/>
            <a:t>Due o più celle contigue possono essere unite fra loro (per esempio C2, C3, C4) creandone una di dimensione maggiore; in tal caso il riferimento è sempre la prima di esse (nell'esempio sarà C2)</a:t>
          </a:r>
        </a:p>
      </dsp:txBody>
      <dsp:txXfrm>
        <a:off x="0" y="2587228"/>
        <a:ext cx="9291638" cy="862409"/>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5DB910-386C-4402-AA55-300CEF6225F2}">
      <dsp:nvSpPr>
        <dsp:cNvPr id="0" name=""/>
        <dsp:cNvSpPr/>
      </dsp:nvSpPr>
      <dsp:spPr>
        <a:xfrm>
          <a:off x="0" y="0"/>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5763B96-35FB-4334-A045-F5562156CB9B}">
      <dsp:nvSpPr>
        <dsp:cNvPr id="0" name=""/>
        <dsp:cNvSpPr/>
      </dsp:nvSpPr>
      <dsp:spPr>
        <a:xfrm>
          <a:off x="0" y="0"/>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it-IT" sz="1700" b="1" kern="1200"/>
            <a:t>Dove mi sto spostando? Verso destra o verso il basso?</a:t>
          </a:r>
          <a:r>
            <a:rPr lang="it-IT" sz="1700" kern="1200"/>
            <a:t> Se ho capito che ci va il dollaro mi devo chiedere: </a:t>
          </a:r>
          <a:r>
            <a:rPr lang="it-IT" sz="1700" u="sng" kern="1200"/>
            <a:t>sto portando la formula </a:t>
          </a:r>
          <a:r>
            <a:rPr lang="it-IT" sz="1700" b="1" u="sng" kern="1200"/>
            <a:t>verso il basso</a:t>
          </a:r>
          <a:r>
            <a:rPr lang="it-IT" sz="1700" u="sng" kern="1200"/>
            <a:t> (o verso l’alto)?</a:t>
          </a:r>
          <a:r>
            <a:rPr lang="it-IT" sz="1700" kern="1200"/>
            <a:t> Se sì allora </a:t>
          </a:r>
          <a:r>
            <a:rPr lang="it-IT" sz="1700" u="sng" kern="1200"/>
            <a:t>ad essere aggiornate saranno le righe</a:t>
          </a:r>
          <a:r>
            <a:rPr lang="it-IT" sz="1700" kern="1200"/>
            <a:t> di tutte le coordinate coinvolte nella formula quindi dovrò bloccare la riga di una o più coordinate (es. =D5*F$2). Se invece devo trascinare la formula </a:t>
          </a:r>
          <a:r>
            <a:rPr lang="it-IT" sz="1700" b="1" kern="1200"/>
            <a:t>verso destra</a:t>
          </a:r>
          <a:r>
            <a:rPr lang="it-IT" sz="1700" kern="1200"/>
            <a:t> (o sinistra) ad essere </a:t>
          </a:r>
          <a:r>
            <a:rPr lang="it-IT" sz="1700" u="sng" kern="1200"/>
            <a:t>aggiornate saranno le colonne</a:t>
          </a:r>
          <a:r>
            <a:rPr lang="it-IT" sz="1700" kern="1200"/>
            <a:t> delle coordinate, quindi dovrò ragionare sul bloccare una o più colonne</a:t>
          </a:r>
        </a:p>
      </dsp:txBody>
      <dsp:txXfrm>
        <a:off x="0" y="0"/>
        <a:ext cx="9291638" cy="1724819"/>
      </dsp:txXfrm>
    </dsp:sp>
    <dsp:sp modelId="{B5CB8DF3-F200-4219-9131-067382929C65}">
      <dsp:nvSpPr>
        <dsp:cNvPr id="0" name=""/>
        <dsp:cNvSpPr/>
      </dsp:nvSpPr>
      <dsp:spPr>
        <a:xfrm>
          <a:off x="0" y="1724819"/>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C03D8C7-2320-490C-88B3-C9288FC0D1D4}">
      <dsp:nvSpPr>
        <dsp:cNvPr id="0" name=""/>
        <dsp:cNvSpPr/>
      </dsp:nvSpPr>
      <dsp:spPr>
        <a:xfrm>
          <a:off x="0" y="1724819"/>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it-IT" sz="1700" b="1" kern="1200" dirty="0"/>
            <a:t>Qual è la differenza tra la formula errata e quella corretta? </a:t>
          </a:r>
          <a:br>
            <a:rPr lang="it-IT" sz="1700" kern="1200" dirty="0"/>
          </a:br>
          <a:r>
            <a:rPr lang="it-IT" sz="1700" kern="1200" dirty="0"/>
            <a:t>Se trascino senza aver inserito il dollaro ed ottengo l’errore mi basterà </a:t>
          </a:r>
          <a:r>
            <a:rPr lang="it-IT" sz="1700" u="sng" kern="1200" dirty="0"/>
            <a:t>confrontare, anche mentalmente, la coordinata che ha problemi con quel essa dovrebbe essere</a:t>
          </a:r>
          <a:r>
            <a:rPr lang="it-IT" sz="1700" kern="1200" dirty="0"/>
            <a:t> in realtà. Se trascinando ottengo l’errata F3, confronto questa F3 con la coordinata che so essere corretta: F2. Cosa c’è di diverso? E’ la colonna ad essere diversa o la riga? In questo caso la riga, quindi capisco che ho un problema di riga e che, quindi, devo bloccare la riga con il dollaro.</a:t>
          </a:r>
        </a:p>
      </dsp:txBody>
      <dsp:txXfrm>
        <a:off x="0" y="1724819"/>
        <a:ext cx="9291638" cy="1724819"/>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4EE1F7-6427-4CF1-9139-09E960C8840A}">
      <dsp:nvSpPr>
        <dsp:cNvPr id="0" name=""/>
        <dsp:cNvSpPr/>
      </dsp:nvSpPr>
      <dsp:spPr>
        <a:xfrm>
          <a:off x="0" y="0"/>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41EF6D8-7015-4AEA-8BC8-785C3F5E5E12}">
      <dsp:nvSpPr>
        <dsp:cNvPr id="0" name=""/>
        <dsp:cNvSpPr/>
      </dsp:nvSpPr>
      <dsp:spPr>
        <a:xfrm>
          <a:off x="0" y="0"/>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it-IT" sz="2900" b="1" kern="1200"/>
            <a:t>Le funzioni</a:t>
          </a:r>
          <a:r>
            <a:rPr lang="it-IT" sz="2900" kern="1200"/>
            <a:t> di Excel sono delle </a:t>
          </a:r>
          <a:r>
            <a:rPr lang="it-IT" sz="2900" b="1" kern="1200"/>
            <a:t>formule predefinite che eseguono calcoli od estraggono informazioni sulla base di parametri</a:t>
          </a:r>
          <a:r>
            <a:rPr lang="it-IT" sz="2900" kern="1200"/>
            <a:t> da noi definiti. </a:t>
          </a:r>
        </a:p>
      </dsp:txBody>
      <dsp:txXfrm>
        <a:off x="0" y="0"/>
        <a:ext cx="9291638" cy="1724819"/>
      </dsp:txXfrm>
    </dsp:sp>
    <dsp:sp modelId="{94C00171-65CC-48C3-9BCF-94A76DFDC028}">
      <dsp:nvSpPr>
        <dsp:cNvPr id="0" name=""/>
        <dsp:cNvSpPr/>
      </dsp:nvSpPr>
      <dsp:spPr>
        <a:xfrm>
          <a:off x="0" y="1724819"/>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0420F40-2E86-4771-BB3E-34CB672337FF}">
      <dsp:nvSpPr>
        <dsp:cNvPr id="0" name=""/>
        <dsp:cNvSpPr/>
      </dsp:nvSpPr>
      <dsp:spPr>
        <a:xfrm>
          <a:off x="0" y="1724819"/>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it-IT" sz="2900" kern="1200"/>
            <a:t>Le funzioni sono suddivise in </a:t>
          </a:r>
          <a:r>
            <a:rPr lang="it-IT" sz="2900" b="1" kern="1200"/>
            <a:t>categorie</a:t>
          </a:r>
          <a:r>
            <a:rPr lang="it-IT" sz="2900" kern="1200"/>
            <a:t>(ad esempio Matematiche, Statistiche, Testo, Logiche, Data e ora, Ricerca e riferimento)</a:t>
          </a:r>
        </a:p>
      </dsp:txBody>
      <dsp:txXfrm>
        <a:off x="0" y="1724819"/>
        <a:ext cx="9291638" cy="1724819"/>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52A617-B715-4D71-A360-244A8C2F2205}">
      <dsp:nvSpPr>
        <dsp:cNvPr id="0" name=""/>
        <dsp:cNvSpPr/>
      </dsp:nvSpPr>
      <dsp:spPr>
        <a:xfrm>
          <a:off x="0" y="0"/>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C8C0579-CC5D-4E57-BCFB-7307481D480C}">
      <dsp:nvSpPr>
        <dsp:cNvPr id="0" name=""/>
        <dsp:cNvSpPr/>
      </dsp:nvSpPr>
      <dsp:spPr>
        <a:xfrm>
          <a:off x="0" y="0"/>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it-IT" sz="3600" kern="1200" dirty="0"/>
            <a:t>Tutte le funzioni hanno questa struttura:</a:t>
          </a:r>
        </a:p>
        <a:p>
          <a:pPr marL="0" lvl="0" indent="0" algn="ctr" defTabSz="1600200">
            <a:lnSpc>
              <a:spcPct val="90000"/>
            </a:lnSpc>
            <a:spcBef>
              <a:spcPct val="0"/>
            </a:spcBef>
            <a:spcAft>
              <a:spcPct val="35000"/>
            </a:spcAft>
            <a:buNone/>
          </a:pPr>
          <a:r>
            <a:rPr lang="it-IT" sz="3600" b="1" kern="1200" dirty="0">
              <a:solidFill>
                <a:srgbClr val="92D050"/>
              </a:solidFill>
            </a:rPr>
            <a:t>=nome_funzione(parametri)</a:t>
          </a:r>
          <a:endParaRPr lang="it-IT" sz="3600" kern="1200" dirty="0">
            <a:solidFill>
              <a:srgbClr val="92D050"/>
            </a:solidFill>
          </a:endParaRPr>
        </a:p>
      </dsp:txBody>
      <dsp:txXfrm>
        <a:off x="0" y="0"/>
        <a:ext cx="9291638" cy="1724819"/>
      </dsp:txXfrm>
    </dsp:sp>
    <dsp:sp modelId="{A64A376F-8ECE-479D-B2E5-82831304E8A0}">
      <dsp:nvSpPr>
        <dsp:cNvPr id="0" name=""/>
        <dsp:cNvSpPr/>
      </dsp:nvSpPr>
      <dsp:spPr>
        <a:xfrm>
          <a:off x="0" y="1724819"/>
          <a:ext cx="9291638"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AFE0330-26B2-4A72-B9DA-6F0168ADF261}">
      <dsp:nvSpPr>
        <dsp:cNvPr id="0" name=""/>
        <dsp:cNvSpPr/>
      </dsp:nvSpPr>
      <dsp:spPr>
        <a:xfrm>
          <a:off x="0" y="1724819"/>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ctr" defTabSz="1600200">
            <a:lnSpc>
              <a:spcPct val="90000"/>
            </a:lnSpc>
            <a:spcBef>
              <a:spcPct val="0"/>
            </a:spcBef>
            <a:spcAft>
              <a:spcPct val="35000"/>
            </a:spcAft>
            <a:buNone/>
          </a:pPr>
          <a:r>
            <a:rPr lang="it-IT" sz="3600" kern="1200" dirty="0"/>
            <a:t>SOMMA(A1:A100), =SE(A1&gt;100;“Alto”;“Basso”), CERCA.VERT(B4;A10:F99;2;0)</a:t>
          </a:r>
        </a:p>
      </dsp:txBody>
      <dsp:txXfrm>
        <a:off x="0" y="1724819"/>
        <a:ext cx="9291638" cy="1724819"/>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8849BA-C796-4E99-B29E-7095EBDA1F92}">
      <dsp:nvSpPr>
        <dsp:cNvPr id="0" name=""/>
        <dsp:cNvSpPr/>
      </dsp:nvSpPr>
      <dsp:spPr>
        <a:xfrm>
          <a:off x="4083" y="863388"/>
          <a:ext cx="1785201" cy="1723835"/>
        </a:xfrm>
        <a:prstGeom prst="roundRect">
          <a:avLst>
            <a:gd name="adj" fmla="val 10000"/>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it-IT" sz="1800" kern="1200"/>
            <a:t>Posizionarsi sulla cella nella quale si vuole far vedere il risultato</a:t>
          </a:r>
        </a:p>
      </dsp:txBody>
      <dsp:txXfrm>
        <a:off x="54572" y="913877"/>
        <a:ext cx="1684223" cy="1622857"/>
      </dsp:txXfrm>
    </dsp:sp>
    <dsp:sp modelId="{07821410-4551-4161-B098-688C90994B4E}">
      <dsp:nvSpPr>
        <dsp:cNvPr id="0" name=""/>
        <dsp:cNvSpPr/>
      </dsp:nvSpPr>
      <dsp:spPr>
        <a:xfrm>
          <a:off x="1967804" y="1503941"/>
          <a:ext cx="378462" cy="442730"/>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it-IT" sz="1400" kern="1200"/>
        </a:p>
      </dsp:txBody>
      <dsp:txXfrm>
        <a:off x="1967804" y="1592487"/>
        <a:ext cx="264923" cy="265638"/>
      </dsp:txXfrm>
    </dsp:sp>
    <dsp:sp modelId="{A0D83C5A-8AC1-4D64-8568-6A99BDCD4FBB}">
      <dsp:nvSpPr>
        <dsp:cNvPr id="0" name=""/>
        <dsp:cNvSpPr/>
      </dsp:nvSpPr>
      <dsp:spPr>
        <a:xfrm>
          <a:off x="2503365" y="863388"/>
          <a:ext cx="1785201" cy="1723835"/>
        </a:xfrm>
        <a:prstGeom prst="roundRect">
          <a:avLst>
            <a:gd name="adj" fmla="val 10000"/>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it-IT" sz="1800" kern="1200" dirty="0"/>
            <a:t>Premere sul pulsante </a:t>
          </a:r>
          <a:r>
            <a:rPr lang="it-IT" sz="1800" kern="1200" dirty="0" err="1"/>
            <a:t>fx</a:t>
          </a:r>
          <a:r>
            <a:rPr lang="it-IT" sz="1800" kern="1200" dirty="0"/>
            <a:t> (oppure inserisci </a:t>
          </a:r>
          <a:r>
            <a:rPr lang="it-IT" sz="1800" kern="1200" dirty="0">
              <a:sym typeface="Wingdings" panose="05000000000000000000" pitchFamily="2" charset="2"/>
            </a:rPr>
            <a:t></a:t>
          </a:r>
          <a:r>
            <a:rPr lang="it-IT" sz="1800" kern="1200" dirty="0"/>
            <a:t> funzione)</a:t>
          </a:r>
        </a:p>
      </dsp:txBody>
      <dsp:txXfrm>
        <a:off x="2553854" y="913877"/>
        <a:ext cx="1684223" cy="1622857"/>
      </dsp:txXfrm>
    </dsp:sp>
    <dsp:sp modelId="{24A6A675-1B66-490E-87B1-B7FFDA44E84A}">
      <dsp:nvSpPr>
        <dsp:cNvPr id="0" name=""/>
        <dsp:cNvSpPr/>
      </dsp:nvSpPr>
      <dsp:spPr>
        <a:xfrm>
          <a:off x="4467087" y="1503941"/>
          <a:ext cx="378462" cy="442730"/>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it-IT" sz="1400" kern="1200"/>
        </a:p>
      </dsp:txBody>
      <dsp:txXfrm>
        <a:off x="4467087" y="1592487"/>
        <a:ext cx="264923" cy="265638"/>
      </dsp:txXfrm>
    </dsp:sp>
    <dsp:sp modelId="{EBDF1565-9793-47ED-89E4-18CC37E56DC9}">
      <dsp:nvSpPr>
        <dsp:cNvPr id="0" name=""/>
        <dsp:cNvSpPr/>
      </dsp:nvSpPr>
      <dsp:spPr>
        <a:xfrm>
          <a:off x="5002647" y="863388"/>
          <a:ext cx="1785201" cy="1723835"/>
        </a:xfrm>
        <a:prstGeom prst="roundRect">
          <a:avLst>
            <a:gd name="adj" fmla="val 10000"/>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it-IT" sz="1800" kern="1200" dirty="0"/>
            <a:t>Usare l'editor per scegliere la funzione che si vuole usare</a:t>
          </a:r>
        </a:p>
      </dsp:txBody>
      <dsp:txXfrm>
        <a:off x="5053136" y="913877"/>
        <a:ext cx="1684223" cy="1622857"/>
      </dsp:txXfrm>
    </dsp:sp>
    <dsp:sp modelId="{3E4684E1-019A-4556-923B-D75A79AA8A12}">
      <dsp:nvSpPr>
        <dsp:cNvPr id="0" name=""/>
        <dsp:cNvSpPr/>
      </dsp:nvSpPr>
      <dsp:spPr>
        <a:xfrm>
          <a:off x="6966369" y="1503941"/>
          <a:ext cx="378462" cy="442730"/>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it-IT" sz="1400" kern="1200"/>
        </a:p>
      </dsp:txBody>
      <dsp:txXfrm>
        <a:off x="6966369" y="1592487"/>
        <a:ext cx="264923" cy="265638"/>
      </dsp:txXfrm>
    </dsp:sp>
    <dsp:sp modelId="{74304EC9-0868-47F6-87AE-579A7764EB51}">
      <dsp:nvSpPr>
        <dsp:cNvPr id="0" name=""/>
        <dsp:cNvSpPr/>
      </dsp:nvSpPr>
      <dsp:spPr>
        <a:xfrm>
          <a:off x="7501930" y="863388"/>
          <a:ext cx="1785201" cy="1723835"/>
        </a:xfrm>
        <a:prstGeom prst="roundRect">
          <a:avLst>
            <a:gd name="adj" fmla="val 10000"/>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it-IT" sz="1800" kern="1200"/>
            <a:t>Premere OK</a:t>
          </a:r>
        </a:p>
      </dsp:txBody>
      <dsp:txXfrm>
        <a:off x="7552419" y="913877"/>
        <a:ext cx="1684223" cy="1622857"/>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F6B380-3BF0-4A24-BC42-DE7A46B1311B}">
      <dsp:nvSpPr>
        <dsp:cNvPr id="0" name=""/>
        <dsp:cNvSpPr/>
      </dsp:nvSpPr>
      <dsp:spPr>
        <a:xfrm>
          <a:off x="399231" y="216"/>
          <a:ext cx="2653984" cy="159239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it-IT" sz="2800" kern="1200"/>
            <a:t>SOMMA</a:t>
          </a:r>
        </a:p>
      </dsp:txBody>
      <dsp:txXfrm>
        <a:off x="399231" y="216"/>
        <a:ext cx="2653984" cy="1592390"/>
      </dsp:txXfrm>
    </dsp:sp>
    <dsp:sp modelId="{ADBC0B38-0C9D-412F-96E3-E70C1659BDBE}">
      <dsp:nvSpPr>
        <dsp:cNvPr id="0" name=""/>
        <dsp:cNvSpPr/>
      </dsp:nvSpPr>
      <dsp:spPr>
        <a:xfrm>
          <a:off x="3318615" y="216"/>
          <a:ext cx="2653984" cy="159239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it-IT" sz="2800" kern="1200"/>
            <a:t>CASUALE.TRA</a:t>
          </a:r>
        </a:p>
      </dsp:txBody>
      <dsp:txXfrm>
        <a:off x="3318615" y="216"/>
        <a:ext cx="2653984" cy="1592390"/>
      </dsp:txXfrm>
    </dsp:sp>
    <dsp:sp modelId="{72ECA329-A954-45B8-90E8-3C871919A8BF}">
      <dsp:nvSpPr>
        <dsp:cNvPr id="0" name=""/>
        <dsp:cNvSpPr/>
      </dsp:nvSpPr>
      <dsp:spPr>
        <a:xfrm>
          <a:off x="6237998" y="216"/>
          <a:ext cx="2653984" cy="159239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it-IT" sz="2800" kern="1200"/>
            <a:t>PRODOTTO</a:t>
          </a:r>
        </a:p>
      </dsp:txBody>
      <dsp:txXfrm>
        <a:off x="6237998" y="216"/>
        <a:ext cx="2653984" cy="1592390"/>
      </dsp:txXfrm>
    </dsp:sp>
    <dsp:sp modelId="{A5E68FD5-51C0-4987-97D1-B592FD97D253}">
      <dsp:nvSpPr>
        <dsp:cNvPr id="0" name=""/>
        <dsp:cNvSpPr/>
      </dsp:nvSpPr>
      <dsp:spPr>
        <a:xfrm>
          <a:off x="1858923" y="1858005"/>
          <a:ext cx="2653984" cy="159239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it-IT" sz="2800" kern="1200"/>
            <a:t>QUOZIENTE</a:t>
          </a:r>
        </a:p>
      </dsp:txBody>
      <dsp:txXfrm>
        <a:off x="1858923" y="1858005"/>
        <a:ext cx="2653984" cy="1592390"/>
      </dsp:txXfrm>
    </dsp:sp>
    <dsp:sp modelId="{9D9A3A6B-E86C-4A23-9820-F56CED543EA5}">
      <dsp:nvSpPr>
        <dsp:cNvPr id="0" name=""/>
        <dsp:cNvSpPr/>
      </dsp:nvSpPr>
      <dsp:spPr>
        <a:xfrm>
          <a:off x="4778306" y="1858005"/>
          <a:ext cx="2653984" cy="159239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it-IT" sz="2800" kern="1200"/>
            <a:t>RESTO</a:t>
          </a:r>
        </a:p>
      </dsp:txBody>
      <dsp:txXfrm>
        <a:off x="4778306" y="1858005"/>
        <a:ext cx="2653984" cy="159239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5F53F9-3AF4-468A-8845-28040E5035E1}">
      <dsp:nvSpPr>
        <dsp:cNvPr id="0" name=""/>
        <dsp:cNvSpPr/>
      </dsp:nvSpPr>
      <dsp:spPr>
        <a:xfrm>
          <a:off x="2722" y="321643"/>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a:t>MEDIA</a:t>
          </a:r>
        </a:p>
      </dsp:txBody>
      <dsp:txXfrm>
        <a:off x="2722" y="321643"/>
        <a:ext cx="2159481" cy="1295688"/>
      </dsp:txXfrm>
    </dsp:sp>
    <dsp:sp modelId="{4C6E7037-3FEC-4435-8433-72CC6C7D4ED0}">
      <dsp:nvSpPr>
        <dsp:cNvPr id="0" name=""/>
        <dsp:cNvSpPr/>
      </dsp:nvSpPr>
      <dsp:spPr>
        <a:xfrm>
          <a:off x="2378151" y="321643"/>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a:t>MINIMO</a:t>
          </a:r>
        </a:p>
      </dsp:txBody>
      <dsp:txXfrm>
        <a:off x="2378151" y="321643"/>
        <a:ext cx="2159481" cy="1295688"/>
      </dsp:txXfrm>
    </dsp:sp>
    <dsp:sp modelId="{034D8A93-7C6A-486B-9D80-BB0F66972AC9}">
      <dsp:nvSpPr>
        <dsp:cNvPr id="0" name=""/>
        <dsp:cNvSpPr/>
      </dsp:nvSpPr>
      <dsp:spPr>
        <a:xfrm>
          <a:off x="4753581" y="321643"/>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a:t>MASSIMO</a:t>
          </a:r>
        </a:p>
      </dsp:txBody>
      <dsp:txXfrm>
        <a:off x="4753581" y="321643"/>
        <a:ext cx="2159481" cy="1295688"/>
      </dsp:txXfrm>
    </dsp:sp>
    <dsp:sp modelId="{F1A43EC9-C54D-4CD7-8A22-AA21FD9AE48E}">
      <dsp:nvSpPr>
        <dsp:cNvPr id="0" name=""/>
        <dsp:cNvSpPr/>
      </dsp:nvSpPr>
      <dsp:spPr>
        <a:xfrm>
          <a:off x="7129011" y="321643"/>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a:t>CONTA.NUMERI</a:t>
          </a:r>
        </a:p>
      </dsp:txBody>
      <dsp:txXfrm>
        <a:off x="7129011" y="321643"/>
        <a:ext cx="2159481" cy="1295688"/>
      </dsp:txXfrm>
    </dsp:sp>
    <dsp:sp modelId="{44841709-2386-41AF-8C7D-673FE727F6A4}">
      <dsp:nvSpPr>
        <dsp:cNvPr id="0" name=""/>
        <dsp:cNvSpPr/>
      </dsp:nvSpPr>
      <dsp:spPr>
        <a:xfrm>
          <a:off x="1190436" y="1833280"/>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a:t>CONTA.VALORI</a:t>
          </a:r>
        </a:p>
      </dsp:txBody>
      <dsp:txXfrm>
        <a:off x="1190436" y="1833280"/>
        <a:ext cx="2159481" cy="1295688"/>
      </dsp:txXfrm>
    </dsp:sp>
    <dsp:sp modelId="{FA8AF1D9-66DD-4A00-A34E-6916E31AAF96}">
      <dsp:nvSpPr>
        <dsp:cNvPr id="0" name=""/>
        <dsp:cNvSpPr/>
      </dsp:nvSpPr>
      <dsp:spPr>
        <a:xfrm>
          <a:off x="3565866" y="1833280"/>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a:t>MEDIANA</a:t>
          </a:r>
        </a:p>
      </dsp:txBody>
      <dsp:txXfrm>
        <a:off x="3565866" y="1833280"/>
        <a:ext cx="2159481" cy="1295688"/>
      </dsp:txXfrm>
    </dsp:sp>
    <dsp:sp modelId="{29788AB2-2560-4697-AAFE-7313FF593F9A}">
      <dsp:nvSpPr>
        <dsp:cNvPr id="0" name=""/>
        <dsp:cNvSpPr/>
      </dsp:nvSpPr>
      <dsp:spPr>
        <a:xfrm>
          <a:off x="5941296" y="1833280"/>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it-IT" sz="2000" kern="1200"/>
            <a:t>MODA</a:t>
          </a:r>
        </a:p>
      </dsp:txBody>
      <dsp:txXfrm>
        <a:off x="5941296" y="1833280"/>
        <a:ext cx="2159481" cy="1295688"/>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952E3A-BB09-42D9-9885-6F4DCA737319}">
      <dsp:nvSpPr>
        <dsp:cNvPr id="0" name=""/>
        <dsp:cNvSpPr/>
      </dsp:nvSpPr>
      <dsp:spPr>
        <a:xfrm>
          <a:off x="1151685" y="661"/>
          <a:ext cx="2653299" cy="1591979"/>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it-IT" sz="6500" kern="1200"/>
            <a:t>SE</a:t>
          </a:r>
        </a:p>
      </dsp:txBody>
      <dsp:txXfrm>
        <a:off x="1151685" y="661"/>
        <a:ext cx="2653299" cy="1591979"/>
      </dsp:txXfrm>
    </dsp:sp>
    <dsp:sp modelId="{3790BA17-8109-4B90-AFF2-60C7D7D7E9B6}">
      <dsp:nvSpPr>
        <dsp:cNvPr id="0" name=""/>
        <dsp:cNvSpPr/>
      </dsp:nvSpPr>
      <dsp:spPr>
        <a:xfrm>
          <a:off x="4070315" y="661"/>
          <a:ext cx="2653299" cy="1591979"/>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it-IT" sz="6500" kern="1200"/>
            <a:t>E</a:t>
          </a:r>
        </a:p>
      </dsp:txBody>
      <dsp:txXfrm>
        <a:off x="4070315" y="661"/>
        <a:ext cx="2653299" cy="1591979"/>
      </dsp:txXfrm>
    </dsp:sp>
    <dsp:sp modelId="{C0AA782E-774E-403A-8BC9-C858A9C658E8}">
      <dsp:nvSpPr>
        <dsp:cNvPr id="0" name=""/>
        <dsp:cNvSpPr/>
      </dsp:nvSpPr>
      <dsp:spPr>
        <a:xfrm>
          <a:off x="1151685" y="1857971"/>
          <a:ext cx="2653299" cy="1591979"/>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it-IT" sz="6500" kern="1200"/>
            <a:t>O</a:t>
          </a:r>
        </a:p>
      </dsp:txBody>
      <dsp:txXfrm>
        <a:off x="1151685" y="1857971"/>
        <a:ext cx="2653299" cy="1591979"/>
      </dsp:txXfrm>
    </dsp:sp>
    <dsp:sp modelId="{BEE9F5A3-8BAB-4C43-BADD-24B78FA25E3A}">
      <dsp:nvSpPr>
        <dsp:cNvPr id="0" name=""/>
        <dsp:cNvSpPr/>
      </dsp:nvSpPr>
      <dsp:spPr>
        <a:xfrm>
          <a:off x="4070315" y="1857971"/>
          <a:ext cx="2653299" cy="1591979"/>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it-IT" sz="6500" kern="1200"/>
            <a:t>NON</a:t>
          </a:r>
        </a:p>
      </dsp:txBody>
      <dsp:txXfrm>
        <a:off x="4070315" y="1857971"/>
        <a:ext cx="2653299" cy="1591979"/>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0FDDD2-EAB4-4128-928F-F52B089FBBD3}">
      <dsp:nvSpPr>
        <dsp:cNvPr id="0" name=""/>
        <dsp:cNvSpPr/>
      </dsp:nvSpPr>
      <dsp:spPr>
        <a:xfrm>
          <a:off x="2722" y="321643"/>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it-IT" sz="3600" kern="1200"/>
            <a:t>ADESSO</a:t>
          </a:r>
        </a:p>
      </dsp:txBody>
      <dsp:txXfrm>
        <a:off x="2722" y="321643"/>
        <a:ext cx="2159481" cy="1295688"/>
      </dsp:txXfrm>
    </dsp:sp>
    <dsp:sp modelId="{26A22064-760B-4173-B6B1-126AD39C46D2}">
      <dsp:nvSpPr>
        <dsp:cNvPr id="0" name=""/>
        <dsp:cNvSpPr/>
      </dsp:nvSpPr>
      <dsp:spPr>
        <a:xfrm>
          <a:off x="2378151" y="321643"/>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it-IT" sz="3600" kern="1200"/>
            <a:t>ANNO</a:t>
          </a:r>
        </a:p>
      </dsp:txBody>
      <dsp:txXfrm>
        <a:off x="2378151" y="321643"/>
        <a:ext cx="2159481" cy="1295688"/>
      </dsp:txXfrm>
    </dsp:sp>
    <dsp:sp modelId="{C967504E-CD53-40D7-9942-59711FB2338F}">
      <dsp:nvSpPr>
        <dsp:cNvPr id="0" name=""/>
        <dsp:cNvSpPr/>
      </dsp:nvSpPr>
      <dsp:spPr>
        <a:xfrm>
          <a:off x="4753581" y="321643"/>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it-IT" sz="3600" kern="1200"/>
            <a:t>DATA</a:t>
          </a:r>
        </a:p>
      </dsp:txBody>
      <dsp:txXfrm>
        <a:off x="4753581" y="321643"/>
        <a:ext cx="2159481" cy="1295688"/>
      </dsp:txXfrm>
    </dsp:sp>
    <dsp:sp modelId="{756FC032-1244-49CF-ADE6-6127DCAFFA36}">
      <dsp:nvSpPr>
        <dsp:cNvPr id="0" name=""/>
        <dsp:cNvSpPr/>
      </dsp:nvSpPr>
      <dsp:spPr>
        <a:xfrm>
          <a:off x="7129011" y="321643"/>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it-IT" sz="3600" kern="1200"/>
            <a:t>GIORNO</a:t>
          </a:r>
        </a:p>
      </dsp:txBody>
      <dsp:txXfrm>
        <a:off x="7129011" y="321643"/>
        <a:ext cx="2159481" cy="1295688"/>
      </dsp:txXfrm>
    </dsp:sp>
    <dsp:sp modelId="{F00B951F-C780-4D54-99B2-276A2ED5B9FC}">
      <dsp:nvSpPr>
        <dsp:cNvPr id="0" name=""/>
        <dsp:cNvSpPr/>
      </dsp:nvSpPr>
      <dsp:spPr>
        <a:xfrm>
          <a:off x="1190436" y="1833280"/>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it-IT" sz="3600" kern="1200"/>
            <a:t>MESE</a:t>
          </a:r>
        </a:p>
      </dsp:txBody>
      <dsp:txXfrm>
        <a:off x="1190436" y="1833280"/>
        <a:ext cx="2159481" cy="1295688"/>
      </dsp:txXfrm>
    </dsp:sp>
    <dsp:sp modelId="{B95292F0-5545-44D4-9402-DE4610186049}">
      <dsp:nvSpPr>
        <dsp:cNvPr id="0" name=""/>
        <dsp:cNvSpPr/>
      </dsp:nvSpPr>
      <dsp:spPr>
        <a:xfrm>
          <a:off x="3565866" y="1833280"/>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it-IT" sz="3600" kern="1200"/>
            <a:t>OGGI</a:t>
          </a:r>
        </a:p>
      </dsp:txBody>
      <dsp:txXfrm>
        <a:off x="3565866" y="1833280"/>
        <a:ext cx="2159481" cy="1295688"/>
      </dsp:txXfrm>
    </dsp:sp>
    <dsp:sp modelId="{5C532F5F-D217-44A2-86C0-B7D849B46C06}">
      <dsp:nvSpPr>
        <dsp:cNvPr id="0" name=""/>
        <dsp:cNvSpPr/>
      </dsp:nvSpPr>
      <dsp:spPr>
        <a:xfrm>
          <a:off x="5941296" y="1833280"/>
          <a:ext cx="2159481" cy="1295688"/>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it-IT" sz="3600" kern="1200"/>
            <a:t>ORARIO</a:t>
          </a:r>
        </a:p>
      </dsp:txBody>
      <dsp:txXfrm>
        <a:off x="5941296" y="1833280"/>
        <a:ext cx="2159481" cy="1295688"/>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04E451-5A8D-4536-8D83-3E8CD3EBA6E6}">
      <dsp:nvSpPr>
        <dsp:cNvPr id="0" name=""/>
        <dsp:cNvSpPr/>
      </dsp:nvSpPr>
      <dsp:spPr>
        <a:xfrm>
          <a:off x="0" y="854255"/>
          <a:ext cx="2903504" cy="1742102"/>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it-IT" sz="2900" kern="1200"/>
            <a:t>SOMMA.SE</a:t>
          </a:r>
        </a:p>
      </dsp:txBody>
      <dsp:txXfrm>
        <a:off x="0" y="854255"/>
        <a:ext cx="2903504" cy="1742102"/>
      </dsp:txXfrm>
    </dsp:sp>
    <dsp:sp modelId="{6F5BA2E9-EB59-4757-9023-38EBCF12C12E}">
      <dsp:nvSpPr>
        <dsp:cNvPr id="0" name=""/>
        <dsp:cNvSpPr/>
      </dsp:nvSpPr>
      <dsp:spPr>
        <a:xfrm>
          <a:off x="3193855" y="854255"/>
          <a:ext cx="2903504" cy="1742102"/>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it-IT" sz="2900" kern="1200"/>
            <a:t>SOMMA.PIU'.SE</a:t>
          </a:r>
        </a:p>
      </dsp:txBody>
      <dsp:txXfrm>
        <a:off x="3193855" y="854255"/>
        <a:ext cx="2903504" cy="1742102"/>
      </dsp:txXfrm>
    </dsp:sp>
    <dsp:sp modelId="{22F435B6-C764-4A4E-8CA9-D247D2C33BDD}">
      <dsp:nvSpPr>
        <dsp:cNvPr id="0" name=""/>
        <dsp:cNvSpPr/>
      </dsp:nvSpPr>
      <dsp:spPr>
        <a:xfrm>
          <a:off x="6387710" y="854255"/>
          <a:ext cx="2903504" cy="1742102"/>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it-IT" sz="2900" kern="1200"/>
            <a:t>SUBTOTALE</a:t>
          </a:r>
        </a:p>
      </dsp:txBody>
      <dsp:txXfrm>
        <a:off x="6387710" y="854255"/>
        <a:ext cx="2903504" cy="1742102"/>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D7F380-2930-4EEB-BB19-97B319E2EF9B}">
      <dsp:nvSpPr>
        <dsp:cNvPr id="0" name=""/>
        <dsp:cNvSpPr/>
      </dsp:nvSpPr>
      <dsp:spPr>
        <a:xfrm>
          <a:off x="1088905" y="2230"/>
          <a:ext cx="2650885" cy="1590531"/>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a:t>CONTA.SE</a:t>
          </a:r>
        </a:p>
      </dsp:txBody>
      <dsp:txXfrm>
        <a:off x="1088905" y="2230"/>
        <a:ext cx="2650885" cy="1590531"/>
      </dsp:txXfrm>
    </dsp:sp>
    <dsp:sp modelId="{F791B440-B50F-4852-B027-0C62C9FE52FE}">
      <dsp:nvSpPr>
        <dsp:cNvPr id="0" name=""/>
        <dsp:cNvSpPr/>
      </dsp:nvSpPr>
      <dsp:spPr>
        <a:xfrm>
          <a:off x="4004879" y="2230"/>
          <a:ext cx="2650885" cy="1590531"/>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a:t>CONTA.PIU'.SE</a:t>
          </a:r>
        </a:p>
      </dsp:txBody>
      <dsp:txXfrm>
        <a:off x="4004879" y="2230"/>
        <a:ext cx="2650885" cy="1590531"/>
      </dsp:txXfrm>
    </dsp:sp>
    <dsp:sp modelId="{9E1729CF-A99C-4EA6-B52F-951005D08A83}">
      <dsp:nvSpPr>
        <dsp:cNvPr id="0" name=""/>
        <dsp:cNvSpPr/>
      </dsp:nvSpPr>
      <dsp:spPr>
        <a:xfrm>
          <a:off x="1088905" y="1857850"/>
          <a:ext cx="2650885" cy="1590531"/>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a:t>MEDIA.SE</a:t>
          </a:r>
        </a:p>
      </dsp:txBody>
      <dsp:txXfrm>
        <a:off x="1088905" y="1857850"/>
        <a:ext cx="2650885" cy="1590531"/>
      </dsp:txXfrm>
    </dsp:sp>
    <dsp:sp modelId="{94B2C54F-6246-417D-9F8A-168CE72F6981}">
      <dsp:nvSpPr>
        <dsp:cNvPr id="0" name=""/>
        <dsp:cNvSpPr/>
      </dsp:nvSpPr>
      <dsp:spPr>
        <a:xfrm>
          <a:off x="4004879" y="1857850"/>
          <a:ext cx="2650885" cy="1590531"/>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it-IT" sz="2700" kern="1200"/>
            <a:t>MEDIA.PIU'.SE</a:t>
          </a:r>
        </a:p>
      </dsp:txBody>
      <dsp:txXfrm>
        <a:off x="4004879" y="1857850"/>
        <a:ext cx="2650885" cy="15905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A0C236-D38B-421F-8D18-0C3FA1E9A136}">
      <dsp:nvSpPr>
        <dsp:cNvPr id="0" name=""/>
        <dsp:cNvSpPr/>
      </dsp:nvSpPr>
      <dsp:spPr>
        <a:xfrm>
          <a:off x="0" y="1684"/>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A1EEEBC-F5F2-4E45-BD70-6B9D4AD7CA32}">
      <dsp:nvSpPr>
        <dsp:cNvPr id="0" name=""/>
        <dsp:cNvSpPr/>
      </dsp:nvSpPr>
      <dsp:spPr>
        <a:xfrm>
          <a:off x="0" y="1684"/>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it-IT" sz="1500" kern="1200"/>
            <a:t>Una cella può contenere un numero o del testo, o eseguire una formula e una funzione utilizzando i valori (o le formule) di altre celle. Per eseguire una formula o una funzione, la prima cosa da scrivere nella cella è il simbolo =</a:t>
          </a:r>
        </a:p>
      </dsp:txBody>
      <dsp:txXfrm>
        <a:off x="0" y="1684"/>
        <a:ext cx="9291638" cy="1148756"/>
      </dsp:txXfrm>
    </dsp:sp>
    <dsp:sp modelId="{D6476A56-AAEB-41CF-AF48-D66C33D29D29}">
      <dsp:nvSpPr>
        <dsp:cNvPr id="0" name=""/>
        <dsp:cNvSpPr/>
      </dsp:nvSpPr>
      <dsp:spPr>
        <a:xfrm>
          <a:off x="0" y="1150440"/>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C2CD69-B822-4E03-B5AB-D843E8D55D27}">
      <dsp:nvSpPr>
        <dsp:cNvPr id="0" name=""/>
        <dsp:cNvSpPr/>
      </dsp:nvSpPr>
      <dsp:spPr>
        <a:xfrm>
          <a:off x="0" y="1150440"/>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it-IT" sz="1500" kern="1200"/>
            <a:t>Per introdurre dati o formule in una cella possiamo posizionarci su di essa, cliccare sulla barra delle formule e scrivere il dato o la formula che intendiamo introdurre. È però anche possibile introdurre dato o formula direttamente digitando nella cella interessata; è ovvio che se si tratta di una formula o funzione sarà necessario iniziare col segno =</a:t>
          </a:r>
        </a:p>
      </dsp:txBody>
      <dsp:txXfrm>
        <a:off x="0" y="1150440"/>
        <a:ext cx="9291638" cy="1148756"/>
      </dsp:txXfrm>
    </dsp:sp>
    <dsp:sp modelId="{A0D71044-3267-4CBD-8370-426923944408}">
      <dsp:nvSpPr>
        <dsp:cNvPr id="0" name=""/>
        <dsp:cNvSpPr/>
      </dsp:nvSpPr>
      <dsp:spPr>
        <a:xfrm>
          <a:off x="0" y="2299197"/>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203C12E-07D8-4EC2-937C-9990004408EF}">
      <dsp:nvSpPr>
        <dsp:cNvPr id="0" name=""/>
        <dsp:cNvSpPr/>
      </dsp:nvSpPr>
      <dsp:spPr>
        <a:xfrm>
          <a:off x="0" y="2299197"/>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it-IT" sz="1500" kern="1200"/>
            <a:t>La formula può essere propagata ad altre righe e/o colonne, trascinando la cella. Per ripetere una formula, bisogna selezionare la cella in basso a destra, premendo il tasto sinistro del mouse, e spostare il simbolo sempre tenendo premuto. Trascinando la formula, il foglio di calcolo cambia i riferimenti di riga e/o colonna, i riferimenti di una formula sono quindi impostati come riferimenti relativi</a:t>
          </a:r>
        </a:p>
      </dsp:txBody>
      <dsp:txXfrm>
        <a:off x="0" y="2299197"/>
        <a:ext cx="9291638" cy="1148756"/>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962443-1C12-4182-B7E7-57226B2C35F9}">
      <dsp:nvSpPr>
        <dsp:cNvPr id="0" name=""/>
        <dsp:cNvSpPr/>
      </dsp:nvSpPr>
      <dsp:spPr>
        <a:xfrm>
          <a:off x="3001" y="0"/>
          <a:ext cx="4614602" cy="371837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455820" tIns="0" rIns="455820" bIns="330200" numCol="1" spcCol="1270" anchor="t" anchorCtr="0">
          <a:noAutofit/>
        </a:bodyPr>
        <a:lstStyle/>
        <a:p>
          <a:pPr marL="0" lvl="0" indent="0" algn="l" defTabSz="755650">
            <a:lnSpc>
              <a:spcPct val="90000"/>
            </a:lnSpc>
            <a:spcBef>
              <a:spcPct val="0"/>
            </a:spcBef>
            <a:spcAft>
              <a:spcPct val="35000"/>
            </a:spcAft>
            <a:buNone/>
          </a:pPr>
          <a:r>
            <a:rPr lang="it-IT" sz="1700" b="1" kern="1200"/>
            <a:t>La formattazione condizionale di Excel consente di colorare una o più celle sulla base del loro contenuto</a:t>
          </a:r>
          <a:endParaRPr lang="en-US" sz="1700" kern="1200"/>
        </a:p>
      </dsp:txBody>
      <dsp:txXfrm>
        <a:off x="3001" y="1487348"/>
        <a:ext cx="4614602" cy="2231022"/>
      </dsp:txXfrm>
    </dsp:sp>
    <dsp:sp modelId="{0406D5A3-1659-4B71-8D69-0ECC61A7A924}">
      <dsp:nvSpPr>
        <dsp:cNvPr id="0" name=""/>
        <dsp:cNvSpPr/>
      </dsp:nvSpPr>
      <dsp:spPr>
        <a:xfrm>
          <a:off x="3001" y="0"/>
          <a:ext cx="4614602" cy="1487348"/>
        </a:xfrm>
        <a:prstGeom prst="rect">
          <a:avLst/>
        </a:prstGeom>
        <a:noFill/>
        <a:ln w="15875"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455820" tIns="165100" rIns="455820"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p>
      </dsp:txBody>
      <dsp:txXfrm>
        <a:off x="3001" y="0"/>
        <a:ext cx="4614602" cy="1487348"/>
      </dsp:txXfrm>
    </dsp:sp>
    <dsp:sp modelId="{BB697EB3-F22D-4870-AF76-BBBC46337367}">
      <dsp:nvSpPr>
        <dsp:cNvPr id="0" name=""/>
        <dsp:cNvSpPr/>
      </dsp:nvSpPr>
      <dsp:spPr>
        <a:xfrm>
          <a:off x="4986771" y="0"/>
          <a:ext cx="4614602" cy="371837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455820" tIns="0" rIns="455820" bIns="330200" numCol="1" spcCol="1270" anchor="t" anchorCtr="0">
          <a:noAutofit/>
        </a:bodyPr>
        <a:lstStyle/>
        <a:p>
          <a:pPr marL="0" lvl="0" indent="0" algn="l" defTabSz="755650">
            <a:lnSpc>
              <a:spcPct val="90000"/>
            </a:lnSpc>
            <a:spcBef>
              <a:spcPct val="0"/>
            </a:spcBef>
            <a:spcAft>
              <a:spcPct val="35000"/>
            </a:spcAft>
            <a:buNone/>
          </a:pPr>
          <a:r>
            <a:rPr lang="it-IT" sz="1700" kern="1200"/>
            <a:t>Possiamo ad esempio attribuire un colore rosso quando il valore della scorta a magazzino è inferiore ad una certa soglia, possiamo evidenziare i duplicati in un elenco di codici prodotto, possiamo colorare di verde le 10 vendite più alte</a:t>
          </a:r>
          <a:endParaRPr lang="en-US" sz="1700" kern="1200"/>
        </a:p>
      </dsp:txBody>
      <dsp:txXfrm>
        <a:off x="4986771" y="1487348"/>
        <a:ext cx="4614602" cy="2231022"/>
      </dsp:txXfrm>
    </dsp:sp>
    <dsp:sp modelId="{0E700A8D-9523-4B44-8EBB-34D831837AF6}">
      <dsp:nvSpPr>
        <dsp:cNvPr id="0" name=""/>
        <dsp:cNvSpPr/>
      </dsp:nvSpPr>
      <dsp:spPr>
        <a:xfrm>
          <a:off x="4986771" y="0"/>
          <a:ext cx="4614602" cy="1487348"/>
        </a:xfrm>
        <a:prstGeom prst="rect">
          <a:avLst/>
        </a:prstGeom>
        <a:noFill/>
        <a:ln w="15875"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455820" tIns="165100" rIns="455820"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4986771" y="0"/>
        <a:ext cx="4614602" cy="1487348"/>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14ABD2-2694-4F2C-998E-92E37357CD4E}">
      <dsp:nvSpPr>
        <dsp:cNvPr id="0" name=""/>
        <dsp:cNvSpPr/>
      </dsp:nvSpPr>
      <dsp:spPr>
        <a:xfrm>
          <a:off x="0" y="69230"/>
          <a:ext cx="6169703" cy="1524019"/>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it-IT" sz="2400" b="1" kern="1200"/>
            <a:t>I vantaggi della formattazione condizionale</a:t>
          </a:r>
          <a:r>
            <a:rPr lang="it-IT" sz="2400" kern="1200"/>
            <a:t> rispetto alla formattazione manuale,effettuata con i comandi del formato carattere, sono 2:</a:t>
          </a:r>
        </a:p>
      </dsp:txBody>
      <dsp:txXfrm>
        <a:off x="0" y="69230"/>
        <a:ext cx="6169703" cy="1524019"/>
      </dsp:txXfrm>
    </dsp:sp>
    <dsp:sp modelId="{75B954D5-7AB8-4D4B-ACE5-875449049593}">
      <dsp:nvSpPr>
        <dsp:cNvPr id="0" name=""/>
        <dsp:cNvSpPr/>
      </dsp:nvSpPr>
      <dsp:spPr>
        <a:xfrm>
          <a:off x="0" y="1593249"/>
          <a:ext cx="6169703" cy="2635200"/>
        </a:xfrm>
        <a:prstGeom prst="rect">
          <a:avLst/>
        </a:prstGeom>
        <a:solidFill>
          <a:schemeClr val="lt1">
            <a:alpha val="90000"/>
            <a:tint val="40000"/>
            <a:hueOff val="0"/>
            <a:satOff val="0"/>
            <a:lumOff val="0"/>
            <a:alphaOff val="0"/>
          </a:schemeClr>
        </a:solidFill>
        <a:ln w="15875"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it-IT" sz="2400" kern="1200" baseline="0"/>
            <a:t>ci consente di </a:t>
          </a:r>
          <a:r>
            <a:rPr lang="it-IT" sz="2400" b="1" kern="1200" baseline="0"/>
            <a:t>attribuire un particolare formato in maniera veloce</a:t>
          </a:r>
          <a:r>
            <a:rPr lang="it-IT" sz="2400" kern="1200" baseline="0"/>
            <a:t> (senza dover ordinare o filtrare i dati)</a:t>
          </a:r>
          <a:endParaRPr lang="it-IT" sz="2400" kern="1200"/>
        </a:p>
        <a:p>
          <a:pPr marL="228600" lvl="1" indent="-228600" algn="l" defTabSz="1066800">
            <a:lnSpc>
              <a:spcPct val="90000"/>
            </a:lnSpc>
            <a:spcBef>
              <a:spcPct val="0"/>
            </a:spcBef>
            <a:spcAft>
              <a:spcPct val="15000"/>
            </a:spcAft>
            <a:buChar char="•"/>
          </a:pPr>
          <a:r>
            <a:rPr lang="it-IT" sz="2400" b="1" kern="1200" baseline="0"/>
            <a:t>aggiorna automaticamente il formato</a:t>
          </a:r>
          <a:r>
            <a:rPr lang="it-IT" sz="2400" kern="1200" baseline="0"/>
            <a:t> quando il contenuto delle celle cambia</a:t>
          </a:r>
          <a:endParaRPr lang="it-IT" sz="2400" kern="1200"/>
        </a:p>
      </dsp:txBody>
      <dsp:txXfrm>
        <a:off x="0" y="1593249"/>
        <a:ext cx="6169703" cy="2635200"/>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CE4C61-8245-425D-B1A2-FCE8729D85C1}">
      <dsp:nvSpPr>
        <dsp:cNvPr id="0" name=""/>
        <dsp:cNvSpPr/>
      </dsp:nvSpPr>
      <dsp:spPr>
        <a:xfrm>
          <a:off x="99430" y="-232857"/>
          <a:ext cx="5714575" cy="5714575"/>
        </a:xfrm>
        <a:prstGeom prst="circularArrow">
          <a:avLst>
            <a:gd name="adj1" fmla="val 5310"/>
            <a:gd name="adj2" fmla="val 343918"/>
            <a:gd name="adj3" fmla="val 12695751"/>
            <a:gd name="adj4" fmla="val 18075192"/>
            <a:gd name="adj5" fmla="val 6195"/>
          </a:avLst>
        </a:prstGeom>
        <a:solidFill>
          <a:schemeClr val="dk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F03CA9A3-DBCA-4152-897B-6FE3FCB0719C}">
      <dsp:nvSpPr>
        <dsp:cNvPr id="0" name=""/>
        <dsp:cNvSpPr/>
      </dsp:nvSpPr>
      <dsp:spPr>
        <a:xfrm>
          <a:off x="1066196" y="0"/>
          <a:ext cx="3781044" cy="1890522"/>
        </a:xfrm>
        <a:prstGeom prst="roundRect">
          <a:avLst/>
        </a:prstGeom>
        <a:gradFill rotWithShape="0">
          <a:gsLst>
            <a:gs pos="0">
              <a:schemeClr val="lt1">
                <a:hueOff val="0"/>
                <a:satOff val="0"/>
                <a:lumOff val="0"/>
                <a:alphaOff val="0"/>
                <a:tint val="98000"/>
                <a:satMod val="110000"/>
                <a:lumMod val="104000"/>
              </a:schemeClr>
            </a:gs>
            <a:gs pos="69000">
              <a:schemeClr val="lt1">
                <a:hueOff val="0"/>
                <a:satOff val="0"/>
                <a:lumOff val="0"/>
                <a:alphaOff val="0"/>
                <a:shade val="88000"/>
                <a:satMod val="130000"/>
                <a:lumMod val="92000"/>
              </a:schemeClr>
            </a:gs>
            <a:gs pos="100000">
              <a:schemeClr val="l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kern="1200"/>
            <a:t>Hai bisogno di </a:t>
          </a:r>
          <a:r>
            <a:rPr lang="it-IT" sz="1600" b="1" kern="1200"/>
            <a:t>concatenare in un’unica cella il contenuto di più celle?</a:t>
          </a:r>
          <a:r>
            <a:rPr lang="it-IT" sz="1600" kern="1200"/>
            <a:t> Vuoi unire in una cella il nome e cognome dei clienti, scritti su due diverse colonne?</a:t>
          </a:r>
        </a:p>
      </dsp:txBody>
      <dsp:txXfrm>
        <a:off x="1158484" y="92288"/>
        <a:ext cx="3596468" cy="1705946"/>
      </dsp:txXfrm>
    </dsp:sp>
    <dsp:sp modelId="{15F4DE0C-5454-4984-B338-3B130C1E340D}">
      <dsp:nvSpPr>
        <dsp:cNvPr id="0" name=""/>
        <dsp:cNvSpPr/>
      </dsp:nvSpPr>
      <dsp:spPr>
        <a:xfrm>
          <a:off x="1066196" y="3360928"/>
          <a:ext cx="3781044" cy="1890522"/>
        </a:xfrm>
        <a:prstGeom prst="roundRect">
          <a:avLst/>
        </a:prstGeom>
        <a:gradFill rotWithShape="0">
          <a:gsLst>
            <a:gs pos="0">
              <a:schemeClr val="lt1">
                <a:hueOff val="0"/>
                <a:satOff val="0"/>
                <a:lumOff val="0"/>
                <a:alphaOff val="0"/>
                <a:tint val="98000"/>
                <a:satMod val="110000"/>
                <a:lumMod val="104000"/>
              </a:schemeClr>
            </a:gs>
            <a:gs pos="69000">
              <a:schemeClr val="lt1">
                <a:hueOff val="0"/>
                <a:satOff val="0"/>
                <a:lumOff val="0"/>
                <a:alphaOff val="0"/>
                <a:shade val="88000"/>
                <a:satMod val="130000"/>
                <a:lumMod val="92000"/>
              </a:schemeClr>
            </a:gs>
            <a:gs pos="100000">
              <a:schemeClr val="l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it-IT" sz="1600" b="1" kern="1200" dirty="0"/>
            <a:t>Il simbolo &amp;</a:t>
          </a:r>
          <a:r>
            <a:rPr lang="it-IT" sz="1600" kern="1200" dirty="0"/>
            <a:t> (e commerciale – sopra il tasto 6) </a:t>
          </a:r>
          <a:r>
            <a:rPr lang="it-IT" sz="1600" b="1" kern="1200" dirty="0"/>
            <a:t>permette di unire il contenuto di più celle in maniera ancor più semplice della funzione CONCATENA</a:t>
          </a:r>
          <a:r>
            <a:rPr lang="it-IT" sz="1600" kern="1200" dirty="0"/>
            <a:t>. Ad esempio =A4&amp;B4 concatena in un unica cella il contenuto di A4 e B4</a:t>
          </a:r>
        </a:p>
      </dsp:txBody>
      <dsp:txXfrm>
        <a:off x="1158484" y="3453216"/>
        <a:ext cx="3596468" cy="1705946"/>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E1B38E-36EF-4FAA-8B7A-9723DC54EA53}">
      <dsp:nvSpPr>
        <dsp:cNvPr id="0" name=""/>
        <dsp:cNvSpPr/>
      </dsp:nvSpPr>
      <dsp:spPr>
        <a:xfrm>
          <a:off x="0" y="0"/>
          <a:ext cx="9291638" cy="0"/>
        </a:xfrm>
        <a:prstGeom prst="line">
          <a:avLst/>
        </a:prstGeom>
        <a:gradFill rotWithShape="0">
          <a:gsLst>
            <a:gs pos="0">
              <a:schemeClr val="dk2">
                <a:hueOff val="0"/>
                <a:satOff val="0"/>
                <a:lumOff val="0"/>
                <a:alphaOff val="0"/>
                <a:tint val="54000"/>
                <a:alpha val="100000"/>
                <a:satMod val="105000"/>
                <a:lumMod val="110000"/>
              </a:schemeClr>
            </a:gs>
            <a:gs pos="100000">
              <a:schemeClr val="dk2">
                <a:hueOff val="0"/>
                <a:satOff val="0"/>
                <a:lumOff val="0"/>
                <a:alphaOff val="0"/>
                <a:tint val="78000"/>
                <a:alpha val="92000"/>
                <a:satMod val="109000"/>
                <a:lumMod val="100000"/>
              </a:schemeClr>
            </a:gs>
          </a:gsLst>
          <a:lin ang="5400000" scaled="0"/>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8D09694C-DCF6-48D9-824E-6645D64C814D}">
      <dsp:nvSpPr>
        <dsp:cNvPr id="0" name=""/>
        <dsp:cNvSpPr/>
      </dsp:nvSpPr>
      <dsp:spPr>
        <a:xfrm>
          <a:off x="0" y="0"/>
          <a:ext cx="9291638" cy="15622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it-IT" sz="3000" b="1" kern="1200"/>
            <a:t>La tabella pivot permette di rappresentare un elenco di centinaia/migliaia di righe e colonne in tabelle e grafici sintetici e riepilogativi</a:t>
          </a:r>
          <a:endParaRPr lang="it-IT" sz="3000" kern="1200"/>
        </a:p>
      </dsp:txBody>
      <dsp:txXfrm>
        <a:off x="0" y="0"/>
        <a:ext cx="9291638" cy="1562277"/>
      </dsp:txXfrm>
    </dsp:sp>
    <dsp:sp modelId="{9A2FF783-EA02-4439-83AD-9B8C0EF3CEB8}">
      <dsp:nvSpPr>
        <dsp:cNvPr id="0" name=""/>
        <dsp:cNvSpPr/>
      </dsp:nvSpPr>
      <dsp:spPr>
        <a:xfrm>
          <a:off x="0" y="1562277"/>
          <a:ext cx="9291638" cy="0"/>
        </a:xfrm>
        <a:prstGeom prst="line">
          <a:avLst/>
        </a:prstGeom>
        <a:gradFill rotWithShape="0">
          <a:gsLst>
            <a:gs pos="0">
              <a:schemeClr val="dk2">
                <a:hueOff val="0"/>
                <a:satOff val="0"/>
                <a:lumOff val="0"/>
                <a:alphaOff val="0"/>
                <a:tint val="54000"/>
                <a:alpha val="100000"/>
                <a:satMod val="105000"/>
                <a:lumMod val="110000"/>
              </a:schemeClr>
            </a:gs>
            <a:gs pos="100000">
              <a:schemeClr val="dk2">
                <a:hueOff val="0"/>
                <a:satOff val="0"/>
                <a:lumOff val="0"/>
                <a:alphaOff val="0"/>
                <a:tint val="78000"/>
                <a:alpha val="92000"/>
                <a:satMod val="109000"/>
                <a:lumMod val="100000"/>
              </a:schemeClr>
            </a:gs>
          </a:gsLst>
          <a:lin ang="5400000" scaled="0"/>
        </a:gradFill>
        <a:ln w="9525" cap="flat" cmpd="sng" algn="ctr">
          <a:solidFill>
            <a:schemeClr val="dk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20168B83-DF48-4E21-8C2E-BA26E7A0F890}">
      <dsp:nvSpPr>
        <dsp:cNvPr id="0" name=""/>
        <dsp:cNvSpPr/>
      </dsp:nvSpPr>
      <dsp:spPr>
        <a:xfrm>
          <a:off x="0" y="1562277"/>
          <a:ext cx="9291638" cy="15622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it-IT" sz="3000" kern="1200"/>
            <a:t>La tabella pivot trova la sua applicazione in tantissime situazioni pratiche: “pulizia” del dato, “reportistica”, “analisi dati”…</a:t>
          </a:r>
        </a:p>
      </dsp:txBody>
      <dsp:txXfrm>
        <a:off x="0" y="1562277"/>
        <a:ext cx="9291638" cy="1562277"/>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FA9FDD-0DBB-445C-9218-3FD3E9385241}">
      <dsp:nvSpPr>
        <dsp:cNvPr id="0" name=""/>
        <dsp:cNvSpPr/>
      </dsp:nvSpPr>
      <dsp:spPr>
        <a:xfrm>
          <a:off x="3001" y="0"/>
          <a:ext cx="4614602" cy="371837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455820" tIns="0" rIns="455820" bIns="330200" numCol="1" spcCol="1270" anchor="t" anchorCtr="0">
          <a:noAutofit/>
        </a:bodyPr>
        <a:lstStyle/>
        <a:p>
          <a:pPr marL="0" lvl="0" indent="0" algn="l" defTabSz="666750">
            <a:lnSpc>
              <a:spcPct val="90000"/>
            </a:lnSpc>
            <a:spcBef>
              <a:spcPct val="0"/>
            </a:spcBef>
            <a:spcAft>
              <a:spcPct val="35000"/>
            </a:spcAft>
            <a:buNone/>
          </a:pPr>
          <a:r>
            <a:rPr lang="it-IT" sz="1500" kern="1200"/>
            <a:t>Quando vogliamo usare una tabella pivot, l’elenco di partenza deve avere </a:t>
          </a:r>
          <a:r>
            <a:rPr lang="it-IT" sz="1500" b="1" kern="1200"/>
            <a:t>una struttura semplice</a:t>
          </a:r>
          <a:r>
            <a:rPr lang="it-IT" sz="1500" kern="1200"/>
            <a:t>: ogni colonna deve avere la propria intestazione, non ci devono essere celle unite, non devono esserci colonne vuote, meglio che non ci siano righe vuote, ogni colonna deve avere una tipologia di dato (tutte le celle numeriche o testuali o date)</a:t>
          </a:r>
        </a:p>
      </dsp:txBody>
      <dsp:txXfrm>
        <a:off x="3001" y="1487348"/>
        <a:ext cx="4614602" cy="2231022"/>
      </dsp:txXfrm>
    </dsp:sp>
    <dsp:sp modelId="{A275EF90-ADCC-43EE-AFF8-9AC6E2220E3C}">
      <dsp:nvSpPr>
        <dsp:cNvPr id="0" name=""/>
        <dsp:cNvSpPr/>
      </dsp:nvSpPr>
      <dsp:spPr>
        <a:xfrm>
          <a:off x="3001" y="0"/>
          <a:ext cx="4614602" cy="1487348"/>
        </a:xfrm>
        <a:prstGeom prst="rect">
          <a:avLst/>
        </a:prstGeom>
        <a:noFill/>
        <a:ln w="15875"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455820" tIns="165100" rIns="455820" bIns="165100" numCol="1" spcCol="1270" anchor="ctr" anchorCtr="0">
          <a:noAutofit/>
        </a:bodyPr>
        <a:lstStyle/>
        <a:p>
          <a:pPr marL="0" lvl="0" indent="0" algn="l" defTabSz="2933700">
            <a:lnSpc>
              <a:spcPct val="90000"/>
            </a:lnSpc>
            <a:spcBef>
              <a:spcPct val="0"/>
            </a:spcBef>
            <a:spcAft>
              <a:spcPct val="35000"/>
            </a:spcAft>
            <a:buNone/>
          </a:pPr>
          <a:r>
            <a:rPr lang="it-IT" sz="6600" kern="1200"/>
            <a:t>01</a:t>
          </a:r>
        </a:p>
      </dsp:txBody>
      <dsp:txXfrm>
        <a:off x="3001" y="0"/>
        <a:ext cx="4614602" cy="1487348"/>
      </dsp:txXfrm>
    </dsp:sp>
    <dsp:sp modelId="{5F762587-BE0F-49CC-A1A0-DAE0094753A2}">
      <dsp:nvSpPr>
        <dsp:cNvPr id="0" name=""/>
        <dsp:cNvSpPr/>
      </dsp:nvSpPr>
      <dsp:spPr>
        <a:xfrm>
          <a:off x="4986771" y="0"/>
          <a:ext cx="4614602" cy="3718370"/>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455820" tIns="0" rIns="455820" bIns="330200" numCol="1" spcCol="1270" anchor="t" anchorCtr="0">
          <a:noAutofit/>
        </a:bodyPr>
        <a:lstStyle/>
        <a:p>
          <a:pPr marL="0" lvl="0" indent="0" algn="l" defTabSz="666750">
            <a:lnSpc>
              <a:spcPct val="90000"/>
            </a:lnSpc>
            <a:spcBef>
              <a:spcPct val="0"/>
            </a:spcBef>
            <a:spcAft>
              <a:spcPct val="35000"/>
            </a:spcAft>
            <a:buNone/>
          </a:pPr>
          <a:r>
            <a:rPr lang="it-IT" sz="1500" b="1" kern="1200" dirty="0"/>
            <a:t>Obbiettivo finale:</a:t>
          </a:r>
          <a:r>
            <a:rPr lang="it-IT" sz="1500" kern="1200" dirty="0"/>
            <a:t> una tabella riassuntiva per sapere</a:t>
          </a:r>
          <a:r>
            <a:rPr lang="it-IT" sz="1500" b="1" kern="1200" dirty="0"/>
            <a:t> l’importo acquisti ed il numero degli acquisti per ciascuna provincia</a:t>
          </a:r>
          <a:r>
            <a:rPr lang="it-IT" sz="1500" kern="1200" dirty="0"/>
            <a:t>, filtrando poi la tabella per vedere solo le province con valore importo acquisti più alto</a:t>
          </a:r>
        </a:p>
      </dsp:txBody>
      <dsp:txXfrm>
        <a:off x="4986771" y="1487348"/>
        <a:ext cx="4614602" cy="2231022"/>
      </dsp:txXfrm>
    </dsp:sp>
    <dsp:sp modelId="{3678A879-F3DD-4D0A-8757-405922942656}">
      <dsp:nvSpPr>
        <dsp:cNvPr id="0" name=""/>
        <dsp:cNvSpPr/>
      </dsp:nvSpPr>
      <dsp:spPr>
        <a:xfrm>
          <a:off x="4986771" y="0"/>
          <a:ext cx="4614602" cy="1487348"/>
        </a:xfrm>
        <a:prstGeom prst="rect">
          <a:avLst/>
        </a:prstGeom>
        <a:noFill/>
        <a:ln w="15875"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455820" tIns="165100" rIns="455820" bIns="165100" numCol="1" spcCol="1270" anchor="ctr" anchorCtr="0">
          <a:noAutofit/>
        </a:bodyPr>
        <a:lstStyle/>
        <a:p>
          <a:pPr marL="0" lvl="0" indent="0" algn="l" defTabSz="2933700">
            <a:lnSpc>
              <a:spcPct val="90000"/>
            </a:lnSpc>
            <a:spcBef>
              <a:spcPct val="0"/>
            </a:spcBef>
            <a:spcAft>
              <a:spcPct val="35000"/>
            </a:spcAft>
            <a:buNone/>
          </a:pPr>
          <a:r>
            <a:rPr lang="it-IT" sz="6600" kern="1200"/>
            <a:t>02</a:t>
          </a:r>
        </a:p>
      </dsp:txBody>
      <dsp:txXfrm>
        <a:off x="4986771" y="0"/>
        <a:ext cx="4614602" cy="1487348"/>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52D27E-21CB-48EF-9287-4141590D6B7A}">
      <dsp:nvSpPr>
        <dsp:cNvPr id="0" name=""/>
        <dsp:cNvSpPr/>
      </dsp:nvSpPr>
      <dsp:spPr>
        <a:xfrm>
          <a:off x="0" y="137999"/>
          <a:ext cx="4172515" cy="444600"/>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Campi disponibili</a:t>
          </a:r>
          <a:endParaRPr lang="it-IT" sz="1900" kern="1200"/>
        </a:p>
      </dsp:txBody>
      <dsp:txXfrm>
        <a:off x="21704" y="159703"/>
        <a:ext cx="4129107" cy="401192"/>
      </dsp:txXfrm>
    </dsp:sp>
    <dsp:sp modelId="{A7225355-E3CA-4ABA-9EE1-537E25855E49}">
      <dsp:nvSpPr>
        <dsp:cNvPr id="0" name=""/>
        <dsp:cNvSpPr/>
      </dsp:nvSpPr>
      <dsp:spPr>
        <a:xfrm>
          <a:off x="0" y="582599"/>
          <a:ext cx="4172515" cy="314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477"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en-US" sz="1500" kern="1200" baseline="0"/>
            <a:t>Voci che avete selezionato</a:t>
          </a:r>
          <a:endParaRPr lang="it-IT" sz="1500" kern="1200"/>
        </a:p>
      </dsp:txBody>
      <dsp:txXfrm>
        <a:off x="0" y="582599"/>
        <a:ext cx="4172515" cy="314640"/>
      </dsp:txXfrm>
    </dsp:sp>
    <dsp:sp modelId="{A8F73990-93E3-4B10-A68F-BEF9A5CAE33A}">
      <dsp:nvSpPr>
        <dsp:cNvPr id="0" name=""/>
        <dsp:cNvSpPr/>
      </dsp:nvSpPr>
      <dsp:spPr>
        <a:xfrm>
          <a:off x="0" y="897239"/>
          <a:ext cx="4172515" cy="444600"/>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Campi Dati</a:t>
          </a:r>
          <a:endParaRPr lang="it-IT" sz="1900" kern="1200"/>
        </a:p>
      </dsp:txBody>
      <dsp:txXfrm>
        <a:off x="21704" y="918943"/>
        <a:ext cx="4129107" cy="401192"/>
      </dsp:txXfrm>
    </dsp:sp>
    <dsp:sp modelId="{31D5E295-B451-4596-8B20-94CD4E69DE43}">
      <dsp:nvSpPr>
        <dsp:cNvPr id="0" name=""/>
        <dsp:cNvSpPr/>
      </dsp:nvSpPr>
      <dsp:spPr>
        <a:xfrm>
          <a:off x="0" y="1341839"/>
          <a:ext cx="4172515" cy="452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477"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en-US" sz="1500" kern="1200" baseline="0"/>
            <a:t>Trasciniamo i campi su cui vogliamo fare i calcoli</a:t>
          </a:r>
          <a:endParaRPr lang="it-IT" sz="1500" kern="1200"/>
        </a:p>
      </dsp:txBody>
      <dsp:txXfrm>
        <a:off x="0" y="1341839"/>
        <a:ext cx="4172515" cy="452295"/>
      </dsp:txXfrm>
    </dsp:sp>
    <dsp:sp modelId="{0697D69A-FDE5-481D-AFA2-0F9ACC286E03}">
      <dsp:nvSpPr>
        <dsp:cNvPr id="0" name=""/>
        <dsp:cNvSpPr/>
      </dsp:nvSpPr>
      <dsp:spPr>
        <a:xfrm>
          <a:off x="0" y="1794134"/>
          <a:ext cx="4172515" cy="444600"/>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Campi righe/colonne</a:t>
          </a:r>
          <a:endParaRPr lang="it-IT" sz="1900" kern="1200"/>
        </a:p>
      </dsp:txBody>
      <dsp:txXfrm>
        <a:off x="21704" y="1815838"/>
        <a:ext cx="4129107" cy="401192"/>
      </dsp:txXfrm>
    </dsp:sp>
    <dsp:sp modelId="{2375E5D2-DB8B-42A0-81AB-EA6A3BE749E1}">
      <dsp:nvSpPr>
        <dsp:cNvPr id="0" name=""/>
        <dsp:cNvSpPr/>
      </dsp:nvSpPr>
      <dsp:spPr>
        <a:xfrm>
          <a:off x="0" y="2238734"/>
          <a:ext cx="4172515" cy="314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477"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en-US" sz="1500" kern="1200" baseline="0"/>
            <a:t>Trasciniamo le voci sui fare l'ordinamento</a:t>
          </a:r>
          <a:endParaRPr lang="it-IT" sz="1500" kern="1200"/>
        </a:p>
      </dsp:txBody>
      <dsp:txXfrm>
        <a:off x="0" y="2238734"/>
        <a:ext cx="4172515" cy="314640"/>
      </dsp:txXfrm>
    </dsp:sp>
    <dsp:sp modelId="{52A75D54-E9E9-43AC-9084-7526BD802E66}">
      <dsp:nvSpPr>
        <dsp:cNvPr id="0" name=""/>
        <dsp:cNvSpPr/>
      </dsp:nvSpPr>
      <dsp:spPr>
        <a:xfrm>
          <a:off x="0" y="2553374"/>
          <a:ext cx="4172515" cy="444600"/>
        </a:xfrm>
        <a:prstGeom prst="round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Campi della pagina</a:t>
          </a:r>
          <a:endParaRPr lang="it-IT" sz="1900" kern="1200"/>
        </a:p>
      </dsp:txBody>
      <dsp:txXfrm>
        <a:off x="21704" y="2575078"/>
        <a:ext cx="4129107" cy="401192"/>
      </dsp:txXfrm>
    </dsp:sp>
    <dsp:sp modelId="{8356D941-60DE-4094-80EE-FE8D3E29989E}">
      <dsp:nvSpPr>
        <dsp:cNvPr id="0" name=""/>
        <dsp:cNvSpPr/>
      </dsp:nvSpPr>
      <dsp:spPr>
        <a:xfrm>
          <a:off x="0" y="2997974"/>
          <a:ext cx="4172515" cy="314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2477" tIns="24130" rIns="135128" bIns="24130" numCol="1" spcCol="1270" anchor="t" anchorCtr="0">
          <a:noAutofit/>
        </a:bodyPr>
        <a:lstStyle/>
        <a:p>
          <a:pPr marL="114300" lvl="1" indent="-114300" algn="l" defTabSz="666750">
            <a:lnSpc>
              <a:spcPct val="90000"/>
            </a:lnSpc>
            <a:spcBef>
              <a:spcPct val="0"/>
            </a:spcBef>
            <a:spcAft>
              <a:spcPct val="20000"/>
            </a:spcAft>
            <a:buChar char="•"/>
          </a:pPr>
          <a:r>
            <a:rPr lang="en-US" sz="1500" kern="1200" baseline="0"/>
            <a:t>Voci sulle quali vogliamo filtrare</a:t>
          </a:r>
          <a:endParaRPr lang="it-IT" sz="1500" kern="1200"/>
        </a:p>
      </dsp:txBody>
      <dsp:txXfrm>
        <a:off x="0" y="2997974"/>
        <a:ext cx="4172515" cy="314640"/>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2EC3BA-DED3-40F1-8D35-9F8BA85E9215}">
      <dsp:nvSpPr>
        <dsp:cNvPr id="0" name=""/>
        <dsp:cNvSpPr/>
      </dsp:nvSpPr>
      <dsp:spPr>
        <a:xfrm>
          <a:off x="759935" y="1088"/>
          <a:ext cx="2652643" cy="1591586"/>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Esempio di creazione tabella pivot</a:t>
          </a:r>
          <a:endParaRPr lang="it-IT" sz="2100" kern="1200"/>
        </a:p>
      </dsp:txBody>
      <dsp:txXfrm>
        <a:off x="759935" y="1088"/>
        <a:ext cx="2652643" cy="1591586"/>
      </dsp:txXfrm>
    </dsp:sp>
    <dsp:sp modelId="{78D96F38-77E6-496F-BAEF-C03114FB4F1D}">
      <dsp:nvSpPr>
        <dsp:cNvPr id="0" name=""/>
        <dsp:cNvSpPr/>
      </dsp:nvSpPr>
      <dsp:spPr>
        <a:xfrm>
          <a:off x="759935" y="1857938"/>
          <a:ext cx="2652643" cy="1591586"/>
        </a:xfrm>
        <a:prstGeom prst="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Se vogliamo cambiare la funzione in campi dati, basta cliccare due volte sulla voce</a:t>
          </a:r>
          <a:endParaRPr lang="it-IT" sz="2100" kern="1200"/>
        </a:p>
      </dsp:txBody>
      <dsp:txXfrm>
        <a:off x="759935" y="1857938"/>
        <a:ext cx="2652643" cy="159158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4DB7F-EBE7-4E66-BC0A-0774D6C2621C}">
      <dsp:nvSpPr>
        <dsp:cNvPr id="0" name=""/>
        <dsp:cNvSpPr/>
      </dsp:nvSpPr>
      <dsp:spPr>
        <a:xfrm>
          <a:off x="0" y="1684"/>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D0E338-BCF9-42FA-B8D4-6EDD5BDA4A54}">
      <dsp:nvSpPr>
        <dsp:cNvPr id="0" name=""/>
        <dsp:cNvSpPr/>
      </dsp:nvSpPr>
      <dsp:spPr>
        <a:xfrm>
          <a:off x="0" y="1684"/>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dirty="0"/>
            <a:t>Microsoft Excel, nella suite Office</a:t>
          </a:r>
        </a:p>
      </dsp:txBody>
      <dsp:txXfrm>
        <a:off x="0" y="1684"/>
        <a:ext cx="9291638" cy="1148756"/>
      </dsp:txXfrm>
    </dsp:sp>
    <dsp:sp modelId="{6B44B960-9440-47CD-A16C-56092E1B21DD}">
      <dsp:nvSpPr>
        <dsp:cNvPr id="0" name=""/>
        <dsp:cNvSpPr/>
      </dsp:nvSpPr>
      <dsp:spPr>
        <a:xfrm>
          <a:off x="0" y="1150440"/>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3C59A22-476E-4BA7-BDF7-FEDDC32DE0ED}">
      <dsp:nvSpPr>
        <dsp:cNvPr id="0" name=""/>
        <dsp:cNvSpPr/>
      </dsp:nvSpPr>
      <dsp:spPr>
        <a:xfrm>
          <a:off x="0" y="1150440"/>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a:t>LibreOffice Calc, nella suite LibreOffice</a:t>
          </a:r>
        </a:p>
      </dsp:txBody>
      <dsp:txXfrm>
        <a:off x="0" y="1150440"/>
        <a:ext cx="9291638" cy="1148756"/>
      </dsp:txXfrm>
    </dsp:sp>
    <dsp:sp modelId="{18997217-8F52-4EB1-8A0F-6A9CC383DA3D}">
      <dsp:nvSpPr>
        <dsp:cNvPr id="0" name=""/>
        <dsp:cNvSpPr/>
      </dsp:nvSpPr>
      <dsp:spPr>
        <a:xfrm>
          <a:off x="0" y="2299197"/>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FB03E2E-9517-48C2-86B6-56CA557102B6}">
      <dsp:nvSpPr>
        <dsp:cNvPr id="0" name=""/>
        <dsp:cNvSpPr/>
      </dsp:nvSpPr>
      <dsp:spPr>
        <a:xfrm>
          <a:off x="0" y="2299197"/>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it-IT" sz="3300" kern="1200"/>
            <a:t>Google Docs, nella suite Gapps (cloud computing)</a:t>
          </a:r>
        </a:p>
      </dsp:txBody>
      <dsp:txXfrm>
        <a:off x="0" y="2299197"/>
        <a:ext cx="9291638" cy="11487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9CE0F6-5588-4892-9271-8E1E68BA534D}">
      <dsp:nvSpPr>
        <dsp:cNvPr id="0" name=""/>
        <dsp:cNvSpPr/>
      </dsp:nvSpPr>
      <dsp:spPr>
        <a:xfrm>
          <a:off x="0" y="1684"/>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EE65D24-8D3A-4D86-B42D-2F5E027F7835}">
      <dsp:nvSpPr>
        <dsp:cNvPr id="0" name=""/>
        <dsp:cNvSpPr/>
      </dsp:nvSpPr>
      <dsp:spPr>
        <a:xfrm>
          <a:off x="0" y="1684"/>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it-IT" sz="2600" kern="1200"/>
            <a:t>Per inserire dati in una cella vuota, basta selezionare la cella di riferimento e cominciare a digitare</a:t>
          </a:r>
        </a:p>
      </dsp:txBody>
      <dsp:txXfrm>
        <a:off x="0" y="1684"/>
        <a:ext cx="9291638" cy="1148756"/>
      </dsp:txXfrm>
    </dsp:sp>
    <dsp:sp modelId="{9B30D438-32A7-4874-BE5F-D6BE648DC44F}">
      <dsp:nvSpPr>
        <dsp:cNvPr id="0" name=""/>
        <dsp:cNvSpPr/>
      </dsp:nvSpPr>
      <dsp:spPr>
        <a:xfrm>
          <a:off x="0" y="1150440"/>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FE418D-A217-4942-A136-322C2FD59AC9}">
      <dsp:nvSpPr>
        <dsp:cNvPr id="0" name=""/>
        <dsp:cNvSpPr/>
      </dsp:nvSpPr>
      <dsp:spPr>
        <a:xfrm>
          <a:off x="0" y="1150440"/>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it-IT" sz="2600" kern="1200"/>
            <a:t>Una volta finito, si preme invio</a:t>
          </a:r>
        </a:p>
      </dsp:txBody>
      <dsp:txXfrm>
        <a:off x="0" y="1150440"/>
        <a:ext cx="9291638" cy="1148756"/>
      </dsp:txXfrm>
    </dsp:sp>
    <dsp:sp modelId="{A714FAB9-0D45-4A92-82A6-4362F18E9C1E}">
      <dsp:nvSpPr>
        <dsp:cNvPr id="0" name=""/>
        <dsp:cNvSpPr/>
      </dsp:nvSpPr>
      <dsp:spPr>
        <a:xfrm>
          <a:off x="0" y="2299197"/>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0018D9-7DA2-4607-BF82-36FF0C81AC1E}">
      <dsp:nvSpPr>
        <dsp:cNvPr id="0" name=""/>
        <dsp:cNvSpPr/>
      </dsp:nvSpPr>
      <dsp:spPr>
        <a:xfrm>
          <a:off x="0" y="2299197"/>
          <a:ext cx="9291638" cy="11487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it-IT" sz="2600" kern="1200"/>
            <a:t>Se si vuole scrivere la stessa cosa su più celle contemporaneamente, basta selezionare le celle e digitare</a:t>
          </a:r>
        </a:p>
      </dsp:txBody>
      <dsp:txXfrm>
        <a:off x="0" y="2299197"/>
        <a:ext cx="9291638" cy="114875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B6EB38-8110-4DBB-81DF-2309CA521EFE}">
      <dsp:nvSpPr>
        <dsp:cNvPr id="0" name=""/>
        <dsp:cNvSpPr/>
      </dsp:nvSpPr>
      <dsp:spPr>
        <a:xfrm>
          <a:off x="0" y="0"/>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E91BAD4-E2CA-451F-8F5A-19DDBC3ED3B4}">
      <dsp:nvSpPr>
        <dsp:cNvPr id="0" name=""/>
        <dsp:cNvSpPr/>
      </dsp:nvSpPr>
      <dsp:spPr>
        <a:xfrm>
          <a:off x="0" y="0"/>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it-IT" sz="2800" kern="1200"/>
            <a:t>Se in una cella vogliamo modificare l'intero contenuto, allora è sufficiente posizionarsi sulla cella e digitare</a:t>
          </a:r>
        </a:p>
      </dsp:txBody>
      <dsp:txXfrm>
        <a:off x="0" y="0"/>
        <a:ext cx="9291638" cy="1724819"/>
      </dsp:txXfrm>
    </dsp:sp>
    <dsp:sp modelId="{DC76BEA8-09F3-4B50-98E0-171609A21012}">
      <dsp:nvSpPr>
        <dsp:cNvPr id="0" name=""/>
        <dsp:cNvSpPr/>
      </dsp:nvSpPr>
      <dsp:spPr>
        <a:xfrm>
          <a:off x="0" y="1724819"/>
          <a:ext cx="9291638" cy="0"/>
        </a:xfrm>
        <a:prstGeom prst="line">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EE9E85F-2657-4BBD-8A85-A18B5F43B26B}">
      <dsp:nvSpPr>
        <dsp:cNvPr id="0" name=""/>
        <dsp:cNvSpPr/>
      </dsp:nvSpPr>
      <dsp:spPr>
        <a:xfrm>
          <a:off x="0" y="1724819"/>
          <a:ext cx="9291638" cy="17248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it-IT" sz="2800" kern="1200"/>
            <a:t>Se, invece, vogliamo modificare solo una parte del contenuto della cella, ci posizioniamo in essa e poi premiamo sul testo che compare nella riga di digitazione</a:t>
          </a:r>
        </a:p>
      </dsp:txBody>
      <dsp:txXfrm>
        <a:off x="0" y="1724819"/>
        <a:ext cx="9291638" cy="172481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25F4E2-31D7-45A8-89BD-938D2EEA232D}">
      <dsp:nvSpPr>
        <dsp:cNvPr id="0" name=""/>
        <dsp:cNvSpPr/>
      </dsp:nvSpPr>
      <dsp:spPr>
        <a:xfrm>
          <a:off x="641241" y="-25593"/>
          <a:ext cx="4630953" cy="4630953"/>
        </a:xfrm>
        <a:prstGeom prst="circularArrow">
          <a:avLst>
            <a:gd name="adj1" fmla="val 5544"/>
            <a:gd name="adj2" fmla="val 330680"/>
            <a:gd name="adj3" fmla="val 13822123"/>
            <a:gd name="adj4" fmla="val 17357912"/>
            <a:gd name="adj5" fmla="val 5757"/>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4277FF26-28B7-4C98-AD75-E26BE21A02B8}">
      <dsp:nvSpPr>
        <dsp:cNvPr id="0" name=""/>
        <dsp:cNvSpPr/>
      </dsp:nvSpPr>
      <dsp:spPr>
        <a:xfrm>
          <a:off x="1894147" y="1017"/>
          <a:ext cx="2125141" cy="1062570"/>
        </a:xfrm>
        <a:prstGeom prst="roundRect">
          <a:avLst/>
        </a:prstGeom>
        <a:gradFill rotWithShape="0">
          <a:gsLst>
            <a:gs pos="0">
              <a:schemeClr val="accent2">
                <a:hueOff val="0"/>
                <a:satOff val="0"/>
                <a:lumOff val="0"/>
                <a:alphaOff val="0"/>
                <a:tint val="98000"/>
                <a:satMod val="110000"/>
                <a:lumMod val="104000"/>
              </a:schemeClr>
            </a:gs>
            <a:gs pos="69000">
              <a:schemeClr val="accent2">
                <a:hueOff val="0"/>
                <a:satOff val="0"/>
                <a:lumOff val="0"/>
                <a:alphaOff val="0"/>
                <a:shade val="88000"/>
                <a:satMod val="130000"/>
                <a:lumMod val="92000"/>
              </a:schemeClr>
            </a:gs>
            <a:gs pos="100000">
              <a:schemeClr val="accent2">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it-IT" sz="1200" kern="1200"/>
            <a:t>Per selezionare un intervallo di celle trascinando il mouse:</a:t>
          </a:r>
        </a:p>
      </dsp:txBody>
      <dsp:txXfrm>
        <a:off x="1946017" y="52887"/>
        <a:ext cx="2021401" cy="958830"/>
      </dsp:txXfrm>
    </dsp:sp>
    <dsp:sp modelId="{636560D5-B45F-448A-A7E0-8AA2655AF2A3}">
      <dsp:nvSpPr>
        <dsp:cNvPr id="0" name=""/>
        <dsp:cNvSpPr/>
      </dsp:nvSpPr>
      <dsp:spPr>
        <a:xfrm>
          <a:off x="3772313" y="1365584"/>
          <a:ext cx="2125141" cy="1062570"/>
        </a:xfrm>
        <a:prstGeom prst="roundRect">
          <a:avLst/>
        </a:prstGeom>
        <a:gradFill rotWithShape="0">
          <a:gsLst>
            <a:gs pos="0">
              <a:schemeClr val="accent3">
                <a:hueOff val="0"/>
                <a:satOff val="0"/>
                <a:lumOff val="0"/>
                <a:alphaOff val="0"/>
                <a:tint val="98000"/>
                <a:satMod val="110000"/>
                <a:lumMod val="104000"/>
              </a:schemeClr>
            </a:gs>
            <a:gs pos="69000">
              <a:schemeClr val="accent3">
                <a:hueOff val="0"/>
                <a:satOff val="0"/>
                <a:lumOff val="0"/>
                <a:alphaOff val="0"/>
                <a:shade val="88000"/>
                <a:satMod val="130000"/>
                <a:lumMod val="92000"/>
              </a:schemeClr>
            </a:gs>
            <a:gs pos="100000">
              <a:schemeClr val="accent3">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it-IT" sz="1200" kern="1200"/>
            <a:t>1) Fate clic in una cella.</a:t>
          </a:r>
        </a:p>
      </dsp:txBody>
      <dsp:txXfrm>
        <a:off x="3824183" y="1417454"/>
        <a:ext cx="2021401" cy="958830"/>
      </dsp:txXfrm>
    </dsp:sp>
    <dsp:sp modelId="{C89D49CC-93CF-4890-A7EF-8E032174E5B0}">
      <dsp:nvSpPr>
        <dsp:cNvPr id="0" name=""/>
        <dsp:cNvSpPr/>
      </dsp:nvSpPr>
      <dsp:spPr>
        <a:xfrm>
          <a:off x="3054917" y="3573500"/>
          <a:ext cx="2125141" cy="1062570"/>
        </a:xfrm>
        <a:prstGeom prst="roundRect">
          <a:avLst/>
        </a:prstGeom>
        <a:gradFill rotWithShape="0">
          <a:gsLst>
            <a:gs pos="0">
              <a:schemeClr val="accent4">
                <a:hueOff val="0"/>
                <a:satOff val="0"/>
                <a:lumOff val="0"/>
                <a:alphaOff val="0"/>
                <a:tint val="98000"/>
                <a:satMod val="110000"/>
                <a:lumMod val="104000"/>
              </a:schemeClr>
            </a:gs>
            <a:gs pos="69000">
              <a:schemeClr val="accent4">
                <a:hueOff val="0"/>
                <a:satOff val="0"/>
                <a:lumOff val="0"/>
                <a:alphaOff val="0"/>
                <a:shade val="88000"/>
                <a:satMod val="130000"/>
                <a:lumMod val="92000"/>
              </a:schemeClr>
            </a:gs>
            <a:gs pos="100000">
              <a:schemeClr val="accent4">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it-IT" sz="1200" kern="1200"/>
            <a:t>2) Tenete premuto il pulsante sinistro del mouse.</a:t>
          </a:r>
        </a:p>
      </dsp:txBody>
      <dsp:txXfrm>
        <a:off x="3106787" y="3625370"/>
        <a:ext cx="2021401" cy="958830"/>
      </dsp:txXfrm>
    </dsp:sp>
    <dsp:sp modelId="{1CDCCDA9-CBD2-4E32-9849-D108D101DED9}">
      <dsp:nvSpPr>
        <dsp:cNvPr id="0" name=""/>
        <dsp:cNvSpPr/>
      </dsp:nvSpPr>
      <dsp:spPr>
        <a:xfrm>
          <a:off x="733377" y="3573500"/>
          <a:ext cx="2125141" cy="1062570"/>
        </a:xfrm>
        <a:prstGeom prst="roundRect">
          <a:avLst/>
        </a:prstGeom>
        <a:gradFill rotWithShape="0">
          <a:gsLst>
            <a:gs pos="0">
              <a:schemeClr val="accent5">
                <a:hueOff val="0"/>
                <a:satOff val="0"/>
                <a:lumOff val="0"/>
                <a:alphaOff val="0"/>
                <a:tint val="98000"/>
                <a:satMod val="110000"/>
                <a:lumMod val="104000"/>
              </a:schemeClr>
            </a:gs>
            <a:gs pos="69000">
              <a:schemeClr val="accent5">
                <a:hueOff val="0"/>
                <a:satOff val="0"/>
                <a:lumOff val="0"/>
                <a:alphaOff val="0"/>
                <a:shade val="88000"/>
                <a:satMod val="130000"/>
                <a:lumMod val="92000"/>
              </a:schemeClr>
            </a:gs>
            <a:gs pos="100000">
              <a:schemeClr val="accent5">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it-IT" sz="1200" kern="1200"/>
            <a:t>3) Muovete il mouse.</a:t>
          </a:r>
        </a:p>
      </dsp:txBody>
      <dsp:txXfrm>
        <a:off x="785247" y="3625370"/>
        <a:ext cx="2021401" cy="958830"/>
      </dsp:txXfrm>
    </dsp:sp>
    <dsp:sp modelId="{4D92E1DD-7876-4F72-B59D-8364F398871A}">
      <dsp:nvSpPr>
        <dsp:cNvPr id="0" name=""/>
        <dsp:cNvSpPr/>
      </dsp:nvSpPr>
      <dsp:spPr>
        <a:xfrm>
          <a:off x="15982" y="1365584"/>
          <a:ext cx="2125141" cy="1062570"/>
        </a:xfrm>
        <a:prstGeom prst="roundRect">
          <a:avLst/>
        </a:prstGeom>
        <a:gradFill rotWithShape="0">
          <a:gsLst>
            <a:gs pos="0">
              <a:schemeClr val="accent6">
                <a:hueOff val="0"/>
                <a:satOff val="0"/>
                <a:lumOff val="0"/>
                <a:alphaOff val="0"/>
                <a:tint val="98000"/>
                <a:satMod val="110000"/>
                <a:lumMod val="104000"/>
              </a:schemeClr>
            </a:gs>
            <a:gs pos="69000">
              <a:schemeClr val="accent6">
                <a:hueOff val="0"/>
                <a:satOff val="0"/>
                <a:lumOff val="0"/>
                <a:alphaOff val="0"/>
                <a:shade val="88000"/>
                <a:satMod val="130000"/>
                <a:lumMod val="92000"/>
              </a:schemeClr>
            </a:gs>
            <a:gs pos="100000">
              <a:schemeClr val="accent6">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it-IT" sz="1200" kern="1200"/>
            <a:t>4) Dopo aver evidenziato il blocco di celle desiderato, rilasciate il pulsante sinistro del mouse</a:t>
          </a:r>
        </a:p>
      </dsp:txBody>
      <dsp:txXfrm>
        <a:off x="67852" y="1417454"/>
        <a:ext cx="2021401" cy="95883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547D8C-B3E5-4252-82C0-A1523060661A}">
      <dsp:nvSpPr>
        <dsp:cNvPr id="0" name=""/>
        <dsp:cNvSpPr/>
      </dsp:nvSpPr>
      <dsp:spPr>
        <a:xfrm>
          <a:off x="2128028" y="429"/>
          <a:ext cx="1657379" cy="1077296"/>
        </a:xfrm>
        <a:prstGeom prst="roundRect">
          <a:avLst/>
        </a:prstGeom>
        <a:gradFill rotWithShape="0">
          <a:gsLst>
            <a:gs pos="0">
              <a:schemeClr val="accent2">
                <a:hueOff val="0"/>
                <a:satOff val="0"/>
                <a:lumOff val="0"/>
                <a:alphaOff val="0"/>
                <a:tint val="98000"/>
                <a:satMod val="110000"/>
                <a:lumMod val="104000"/>
              </a:schemeClr>
            </a:gs>
            <a:gs pos="69000">
              <a:schemeClr val="accent2">
                <a:hueOff val="0"/>
                <a:satOff val="0"/>
                <a:lumOff val="0"/>
                <a:alphaOff val="0"/>
                <a:shade val="88000"/>
                <a:satMod val="130000"/>
                <a:lumMod val="92000"/>
              </a:schemeClr>
            </a:gs>
            <a:gs pos="100000">
              <a:schemeClr val="accent2">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it-IT" sz="1100" kern="1200" dirty="0"/>
            <a:t>1) Selezionate la cella o l'intervallo di celle</a:t>
          </a:r>
        </a:p>
      </dsp:txBody>
      <dsp:txXfrm>
        <a:off x="2180617" y="53018"/>
        <a:ext cx="1552201" cy="972118"/>
      </dsp:txXfrm>
    </dsp:sp>
    <dsp:sp modelId="{4E4F761B-FA9B-4513-A473-B57C34D9B873}">
      <dsp:nvSpPr>
        <dsp:cNvPr id="0" name=""/>
        <dsp:cNvSpPr/>
      </dsp:nvSpPr>
      <dsp:spPr>
        <a:xfrm>
          <a:off x="1177252" y="539077"/>
          <a:ext cx="3558932" cy="3558932"/>
        </a:xfrm>
        <a:custGeom>
          <a:avLst/>
          <a:gdLst/>
          <a:ahLst/>
          <a:cxnLst/>
          <a:rect l="0" t="0" r="0" b="0"/>
          <a:pathLst>
            <a:path>
              <a:moveTo>
                <a:pt x="2836842" y="348223"/>
              </a:moveTo>
              <a:arcTo wR="1779466" hR="1779466" stAng="18387380" swAng="1633357"/>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677B03F5-CA9F-456E-9615-3E83293FDE37}">
      <dsp:nvSpPr>
        <dsp:cNvPr id="0" name=""/>
        <dsp:cNvSpPr/>
      </dsp:nvSpPr>
      <dsp:spPr>
        <a:xfrm>
          <a:off x="3907494" y="1779895"/>
          <a:ext cx="1657379" cy="1077296"/>
        </a:xfrm>
        <a:prstGeom prst="roundRect">
          <a:avLst/>
        </a:prstGeom>
        <a:gradFill rotWithShape="0">
          <a:gsLst>
            <a:gs pos="0">
              <a:schemeClr val="accent3">
                <a:hueOff val="0"/>
                <a:satOff val="0"/>
                <a:lumOff val="0"/>
                <a:alphaOff val="0"/>
                <a:tint val="98000"/>
                <a:satMod val="110000"/>
                <a:lumMod val="104000"/>
              </a:schemeClr>
            </a:gs>
            <a:gs pos="69000">
              <a:schemeClr val="accent3">
                <a:hueOff val="0"/>
                <a:satOff val="0"/>
                <a:lumOff val="0"/>
                <a:alphaOff val="0"/>
                <a:shade val="88000"/>
                <a:satMod val="130000"/>
                <a:lumMod val="92000"/>
              </a:schemeClr>
            </a:gs>
            <a:gs pos="100000">
              <a:schemeClr val="accent3">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it-IT" sz="1100" kern="1200"/>
            <a:t>2) Portate il puntatore del mouse all'inizio dell'intervallo successivo o sulla cella successiva.</a:t>
          </a:r>
        </a:p>
      </dsp:txBody>
      <dsp:txXfrm>
        <a:off x="3960083" y="1832484"/>
        <a:ext cx="1552201" cy="972118"/>
      </dsp:txXfrm>
    </dsp:sp>
    <dsp:sp modelId="{B8573812-A828-4B19-A1D4-364937D5C363}">
      <dsp:nvSpPr>
        <dsp:cNvPr id="0" name=""/>
        <dsp:cNvSpPr/>
      </dsp:nvSpPr>
      <dsp:spPr>
        <a:xfrm>
          <a:off x="1177252" y="539077"/>
          <a:ext cx="3558932" cy="3558932"/>
        </a:xfrm>
        <a:custGeom>
          <a:avLst/>
          <a:gdLst/>
          <a:ahLst/>
          <a:cxnLst/>
          <a:rect l="0" t="0" r="0" b="0"/>
          <a:pathLst>
            <a:path>
              <a:moveTo>
                <a:pt x="3374443" y="2568482"/>
              </a:moveTo>
              <a:arcTo wR="1779466" hR="1779466" stAng="1579263" swAng="1633357"/>
            </a:path>
          </a:pathLst>
        </a:custGeom>
        <a:noFill/>
        <a:ln w="9525"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11E928E7-B97C-4B96-8702-8BD7B2893B10}">
      <dsp:nvSpPr>
        <dsp:cNvPr id="0" name=""/>
        <dsp:cNvSpPr/>
      </dsp:nvSpPr>
      <dsp:spPr>
        <a:xfrm>
          <a:off x="2128028" y="3559361"/>
          <a:ext cx="1657379" cy="1077296"/>
        </a:xfrm>
        <a:prstGeom prst="roundRect">
          <a:avLst/>
        </a:prstGeom>
        <a:gradFill rotWithShape="0">
          <a:gsLst>
            <a:gs pos="0">
              <a:schemeClr val="accent4">
                <a:hueOff val="0"/>
                <a:satOff val="0"/>
                <a:lumOff val="0"/>
                <a:alphaOff val="0"/>
                <a:tint val="98000"/>
                <a:satMod val="110000"/>
                <a:lumMod val="104000"/>
              </a:schemeClr>
            </a:gs>
            <a:gs pos="69000">
              <a:schemeClr val="accent4">
                <a:hueOff val="0"/>
                <a:satOff val="0"/>
                <a:lumOff val="0"/>
                <a:alphaOff val="0"/>
                <a:shade val="88000"/>
                <a:satMod val="130000"/>
                <a:lumMod val="92000"/>
              </a:schemeClr>
            </a:gs>
            <a:gs pos="100000">
              <a:schemeClr val="accent4">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it-IT" sz="1100" kern="1200" dirty="0"/>
            <a:t>3) Tenete premuto il tasto </a:t>
          </a:r>
          <a:r>
            <a:rPr lang="it-IT" sz="1100" i="1" kern="1200" dirty="0" err="1"/>
            <a:t>Ctrl</a:t>
          </a:r>
          <a:r>
            <a:rPr lang="it-IT" sz="1100" i="1" kern="1200" dirty="0"/>
            <a:t> </a:t>
          </a:r>
          <a:r>
            <a:rPr lang="it-IT" sz="1100" kern="1200" dirty="0"/>
            <a:t>e fate clic, oppure fate clic e trascinate per selezionare un intervallo.</a:t>
          </a:r>
        </a:p>
      </dsp:txBody>
      <dsp:txXfrm>
        <a:off x="2180617" y="3611950"/>
        <a:ext cx="1552201" cy="972118"/>
      </dsp:txXfrm>
    </dsp:sp>
    <dsp:sp modelId="{0DEE3C7A-CC26-43AE-A3DE-938B6DB66964}">
      <dsp:nvSpPr>
        <dsp:cNvPr id="0" name=""/>
        <dsp:cNvSpPr/>
      </dsp:nvSpPr>
      <dsp:spPr>
        <a:xfrm>
          <a:off x="1177252" y="539077"/>
          <a:ext cx="3558932" cy="3558932"/>
        </a:xfrm>
        <a:custGeom>
          <a:avLst/>
          <a:gdLst/>
          <a:ahLst/>
          <a:cxnLst/>
          <a:rect l="0" t="0" r="0" b="0"/>
          <a:pathLst>
            <a:path>
              <a:moveTo>
                <a:pt x="722089" y="3210708"/>
              </a:moveTo>
              <a:arcTo wR="1779466" hR="1779466" stAng="7587380" swAng="1633357"/>
            </a:path>
          </a:pathLst>
        </a:custGeom>
        <a:noFill/>
        <a:ln w="9525" cap="flat"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F2464400-E658-4AFB-944B-F24F2A684F32}">
      <dsp:nvSpPr>
        <dsp:cNvPr id="0" name=""/>
        <dsp:cNvSpPr/>
      </dsp:nvSpPr>
      <dsp:spPr>
        <a:xfrm>
          <a:off x="348562" y="1779895"/>
          <a:ext cx="1657379" cy="1077296"/>
        </a:xfrm>
        <a:prstGeom prst="roundRect">
          <a:avLst/>
        </a:prstGeom>
        <a:gradFill rotWithShape="0">
          <a:gsLst>
            <a:gs pos="0">
              <a:schemeClr val="accent5">
                <a:hueOff val="0"/>
                <a:satOff val="0"/>
                <a:lumOff val="0"/>
                <a:alphaOff val="0"/>
                <a:tint val="98000"/>
                <a:satMod val="110000"/>
                <a:lumMod val="104000"/>
              </a:schemeClr>
            </a:gs>
            <a:gs pos="69000">
              <a:schemeClr val="accent5">
                <a:hueOff val="0"/>
                <a:satOff val="0"/>
                <a:lumOff val="0"/>
                <a:alphaOff val="0"/>
                <a:shade val="88000"/>
                <a:satMod val="130000"/>
                <a:lumMod val="92000"/>
              </a:schemeClr>
            </a:gs>
            <a:gs pos="100000">
              <a:schemeClr val="accent5">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it-IT" sz="1100" kern="1200"/>
            <a:t>4) Ripetete l'operazione se necessario.</a:t>
          </a:r>
        </a:p>
      </dsp:txBody>
      <dsp:txXfrm>
        <a:off x="401151" y="1832484"/>
        <a:ext cx="1552201" cy="972118"/>
      </dsp:txXfrm>
    </dsp:sp>
    <dsp:sp modelId="{1FBCEB58-056F-47E4-9079-2F08707A8CF6}">
      <dsp:nvSpPr>
        <dsp:cNvPr id="0" name=""/>
        <dsp:cNvSpPr/>
      </dsp:nvSpPr>
      <dsp:spPr>
        <a:xfrm>
          <a:off x="1177252" y="539077"/>
          <a:ext cx="3558932" cy="3558932"/>
        </a:xfrm>
        <a:custGeom>
          <a:avLst/>
          <a:gdLst/>
          <a:ahLst/>
          <a:cxnLst/>
          <a:rect l="0" t="0" r="0" b="0"/>
          <a:pathLst>
            <a:path>
              <a:moveTo>
                <a:pt x="184488" y="990449"/>
              </a:moveTo>
              <a:arcTo wR="1779466" hR="1779466" stAng="12379263" swAng="1633357"/>
            </a:path>
          </a:pathLst>
        </a:custGeom>
        <a:noFill/>
        <a:ln w="9525" cap="flat" cmpd="sng" algn="ctr">
          <a:solidFill>
            <a:schemeClr val="accent5">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0.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4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4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4.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4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png>
</file>

<file path=ppt/media/image21.png>
</file>

<file path=ppt/media/image22.jpeg>
</file>

<file path=ppt/media/image23.jpeg>
</file>

<file path=ppt/media/image24.png>
</file>

<file path=ppt/media/image25.png>
</file>

<file path=ppt/media/image26.png>
</file>

<file path=ppt/media/image2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B0BFB3-BF77-462E-82EA-9C7F4930C2E8}" type="datetimeFigureOut">
              <a:rPr lang="it-IT" smtClean="0"/>
              <a:t>23/12/2018</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7E56D4-813E-4A0E-94D6-FB412F494D65}" type="slidenum">
              <a:rPr lang="it-IT" smtClean="0"/>
              <a:t>‹N›</a:t>
            </a:fld>
            <a:endParaRPr lang="it-IT"/>
          </a:p>
        </p:txBody>
      </p:sp>
    </p:spTree>
    <p:extLst>
      <p:ext uri="{BB962C8B-B14F-4D97-AF65-F5344CB8AC3E}">
        <p14:creationId xmlns:p14="http://schemas.microsoft.com/office/powerpoint/2010/main" val="186157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0B57DE4E-EBA3-4059-B209-3476AA7B0820}" type="datetime1">
              <a:rPr lang="en-US" smtClean="0"/>
              <a:t>12/23/2018</a:t>
            </a:fld>
            <a:endParaRPr lang="en-US" dirty="0"/>
          </a:p>
        </p:txBody>
      </p:sp>
      <p:sp>
        <p:nvSpPr>
          <p:cNvPr id="5" name="Footer Placeholder 4"/>
          <p:cNvSpPr>
            <a:spLocks noGrp="1"/>
          </p:cNvSpPr>
          <p:nvPr>
            <p:ph type="ftr" sz="quarter" idx="11"/>
          </p:nvPr>
        </p:nvSpPr>
        <p:spPr>
          <a:xfrm>
            <a:off x="1451579" y="329307"/>
            <a:ext cx="5626774" cy="309201"/>
          </a:xfrm>
        </p:spPr>
        <p:txBody>
          <a:bodyPr/>
          <a:lstStyle/>
          <a:p>
            <a:r>
              <a:rPr lang="en-US"/>
              <a:t>Fogli di calcolo elettronici</a:t>
            </a:r>
            <a:endParaRPr lang="en-US" dirty="0"/>
          </a:p>
        </p:txBody>
      </p:sp>
      <p:sp>
        <p:nvSpPr>
          <p:cNvPr id="6" name="Slide Number Placeholder 5"/>
          <p:cNvSpPr>
            <a:spLocks noGrp="1"/>
          </p:cNvSpPr>
          <p:nvPr>
            <p:ph type="sldNum" sz="quarter" idx="12"/>
          </p:nvPr>
        </p:nvSpPr>
        <p:spPr>
          <a:xfrm>
            <a:off x="476834" y="798973"/>
            <a:ext cx="811019" cy="503578"/>
          </a:xfrm>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3416950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6770FB9E-4A1A-4021-AE41-BA47ED2B2514}" type="datetime1">
              <a:rPr lang="en-US" smtClean="0"/>
              <a:t>12/23/2018</a:t>
            </a:fld>
            <a:endParaRPr lang="en-US" dirty="0"/>
          </a:p>
        </p:txBody>
      </p:sp>
      <p:sp>
        <p:nvSpPr>
          <p:cNvPr id="5" name="Footer Placeholder 4"/>
          <p:cNvSpPr>
            <a:spLocks noGrp="1"/>
          </p:cNvSpPr>
          <p:nvPr>
            <p:ph type="ftr" sz="quarter" idx="11"/>
          </p:nvPr>
        </p:nvSpPr>
        <p:spPr/>
        <p:txBody>
          <a:bodyPr/>
          <a:lstStyle/>
          <a:p>
            <a:r>
              <a:rPr lang="en-US"/>
              <a:t>Fogli di calcolo elettronici</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347731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D6B6A13-3067-487B-91AC-5C3453BE1110}" type="datetime1">
              <a:rPr lang="en-US" smtClean="0"/>
              <a:t>12/23/2018</a:t>
            </a:fld>
            <a:endParaRPr lang="en-US" dirty="0"/>
          </a:p>
        </p:txBody>
      </p:sp>
      <p:sp>
        <p:nvSpPr>
          <p:cNvPr id="5" name="Footer Placeholder 4"/>
          <p:cNvSpPr>
            <a:spLocks noGrp="1"/>
          </p:cNvSpPr>
          <p:nvPr>
            <p:ph type="ftr" sz="quarter" idx="11"/>
          </p:nvPr>
        </p:nvSpPr>
        <p:spPr/>
        <p:txBody>
          <a:bodyPr/>
          <a:lstStyle/>
          <a:p>
            <a:r>
              <a:rPr lang="en-US"/>
              <a:t>Fogli di calcolo elettronici</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766296241"/>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ncho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3AB9D900-1947-43BA-BB1B-88084C4375A0}" type="datetime1">
              <a:rPr lang="en-US" smtClean="0"/>
              <a:t>12/23/2018</a:t>
            </a:fld>
            <a:endParaRPr lang="en-US" dirty="0"/>
          </a:p>
        </p:txBody>
      </p:sp>
      <p:sp>
        <p:nvSpPr>
          <p:cNvPr id="5" name="Footer Placeholder 4"/>
          <p:cNvSpPr>
            <a:spLocks noGrp="1"/>
          </p:cNvSpPr>
          <p:nvPr>
            <p:ph type="ftr" sz="quarter" idx="11"/>
          </p:nvPr>
        </p:nvSpPr>
        <p:spPr/>
        <p:txBody>
          <a:bodyPr/>
          <a:lstStyle/>
          <a:p>
            <a:r>
              <a:rPr lang="en-US"/>
              <a:t>Fogli di calcolo elettronici</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4146564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E53B7C17-F417-44D3-84F6-0C7A8DDDDA43}" type="datetime1">
              <a:rPr lang="en-US" smtClean="0"/>
              <a:t>12/23/2018</a:t>
            </a:fld>
            <a:endParaRPr lang="en-US" dirty="0"/>
          </a:p>
        </p:txBody>
      </p:sp>
      <p:sp>
        <p:nvSpPr>
          <p:cNvPr id="5" name="Footer Placeholder 4"/>
          <p:cNvSpPr>
            <a:spLocks noGrp="1"/>
          </p:cNvSpPr>
          <p:nvPr>
            <p:ph type="ftr" sz="quarter" idx="11"/>
          </p:nvPr>
        </p:nvSpPr>
        <p:spPr/>
        <p:txBody>
          <a:bodyPr/>
          <a:lstStyle/>
          <a:p>
            <a:r>
              <a:rPr lang="en-US"/>
              <a:t>Fogli di calcolo elettronici</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974112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447331" y="2010878"/>
            <a:ext cx="4488654" cy="3448595"/>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254140" y="2017343"/>
            <a:ext cx="4488654" cy="3441520"/>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B1F616FA-E4A0-4609-B95D-F48F5A50913F}" type="datetime1">
              <a:rPr lang="en-US" smtClean="0"/>
              <a:t>12/23/2018</a:t>
            </a:fld>
            <a:endParaRPr lang="en-US" dirty="0"/>
          </a:p>
        </p:txBody>
      </p:sp>
      <p:sp>
        <p:nvSpPr>
          <p:cNvPr id="6" name="Footer Placeholder 5"/>
          <p:cNvSpPr>
            <a:spLocks noGrp="1"/>
          </p:cNvSpPr>
          <p:nvPr>
            <p:ph type="ftr" sz="quarter" idx="11"/>
          </p:nvPr>
        </p:nvSpPr>
        <p:spPr/>
        <p:txBody>
          <a:bodyPr/>
          <a:lstStyle/>
          <a:p>
            <a:r>
              <a:rPr lang="en-US"/>
              <a:t>Fogli di calcolo elettronici</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1567916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Content Placeholder 3"/>
          <p:cNvSpPr>
            <a:spLocks noGrp="1"/>
          </p:cNvSpPr>
          <p:nvPr>
            <p:ph sz="half" idx="2"/>
          </p:nvPr>
        </p:nvSpPr>
        <p:spPr>
          <a:xfrm>
            <a:off x="1447191" y="2824269"/>
            <a:ext cx="4488794" cy="2644457"/>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Content Placeholder 5"/>
          <p:cNvSpPr>
            <a:spLocks noGrp="1"/>
          </p:cNvSpPr>
          <p:nvPr>
            <p:ph sz="quarter" idx="4"/>
          </p:nvPr>
        </p:nvSpPr>
        <p:spPr>
          <a:xfrm>
            <a:off x="6256025" y="2821491"/>
            <a:ext cx="4488794" cy="2637371"/>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F4B3C749-654E-465F-940D-8C3D82990674}" type="datetime1">
              <a:rPr lang="en-US" smtClean="0"/>
              <a:t>12/23/2018</a:t>
            </a:fld>
            <a:endParaRPr lang="en-US" dirty="0"/>
          </a:p>
        </p:txBody>
      </p:sp>
      <p:sp>
        <p:nvSpPr>
          <p:cNvPr id="8" name="Footer Placeholder 7"/>
          <p:cNvSpPr>
            <a:spLocks noGrp="1"/>
          </p:cNvSpPr>
          <p:nvPr>
            <p:ph type="ftr" sz="quarter" idx="11"/>
          </p:nvPr>
        </p:nvSpPr>
        <p:spPr/>
        <p:txBody>
          <a:bodyPr/>
          <a:lstStyle/>
          <a:p>
            <a:r>
              <a:rPr lang="en-US"/>
              <a:t>Fogli di calcolo elettronici</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1077260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17CA8FA4-6E29-4E61-A64A-2181796CD9B7}" type="datetime1">
              <a:rPr lang="en-US" smtClean="0"/>
              <a:t>12/23/2018</a:t>
            </a:fld>
            <a:endParaRPr lang="en-US" dirty="0"/>
          </a:p>
        </p:txBody>
      </p:sp>
      <p:sp>
        <p:nvSpPr>
          <p:cNvPr id="4" name="Footer Placeholder 3"/>
          <p:cNvSpPr>
            <a:spLocks noGrp="1"/>
          </p:cNvSpPr>
          <p:nvPr>
            <p:ph type="ftr" sz="quarter" idx="11"/>
          </p:nvPr>
        </p:nvSpPr>
        <p:spPr/>
        <p:txBody>
          <a:bodyPr/>
          <a:lstStyle/>
          <a:p>
            <a:r>
              <a:rPr lang="en-US"/>
              <a:t>Fogli di calcolo elettronici</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3128321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D5FEFF-E6EB-483A-80DA-5C1EF8988E3A}" type="datetime1">
              <a:rPr lang="en-US" smtClean="0"/>
              <a:t>12/23/2018</a:t>
            </a:fld>
            <a:endParaRPr lang="en-US" dirty="0"/>
          </a:p>
        </p:txBody>
      </p:sp>
      <p:sp>
        <p:nvSpPr>
          <p:cNvPr id="3" name="Footer Placeholder 2"/>
          <p:cNvSpPr>
            <a:spLocks noGrp="1"/>
          </p:cNvSpPr>
          <p:nvPr>
            <p:ph type="ftr" sz="quarter" idx="11"/>
          </p:nvPr>
        </p:nvSpPr>
        <p:spPr/>
        <p:txBody>
          <a:bodyPr/>
          <a:lstStyle/>
          <a:p>
            <a:r>
              <a:rPr lang="en-US"/>
              <a:t>Fogli di calcolo elettronici</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3959875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4730324" y="798974"/>
            <a:ext cx="6012470" cy="4658826"/>
          </a:xfrm>
        </p:spPr>
        <p:txBody>
          <a:bodyPr anchor="ct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B0E4393B-CF4F-444D-98C0-26587CCC7217}" type="datetime1">
              <a:rPr lang="en-US" smtClean="0"/>
              <a:t>12/23/2018</a:t>
            </a:fld>
            <a:endParaRPr lang="en-US" dirty="0"/>
          </a:p>
        </p:txBody>
      </p:sp>
      <p:sp>
        <p:nvSpPr>
          <p:cNvPr id="6" name="Footer Placeholder 5"/>
          <p:cNvSpPr>
            <a:spLocks noGrp="1"/>
          </p:cNvSpPr>
          <p:nvPr>
            <p:ph type="ftr" sz="quarter" idx="11"/>
          </p:nvPr>
        </p:nvSpPr>
        <p:spPr/>
        <p:txBody>
          <a:bodyPr/>
          <a:lstStyle/>
          <a:p>
            <a:r>
              <a:rPr lang="en-US"/>
              <a:t>Fogli di calcolo elettronici</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3238696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it-IT"/>
              <a:t>Fare clic sull'icona per inserire un'immagine</a:t>
            </a:r>
            <a:endParaRPr lang="en-US" dirty="0"/>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48E7C84-32C3-48CA-A90B-7FB6768E2188}" type="datetime1">
              <a:rPr lang="en-US" smtClean="0"/>
              <a:t>12/23/2018</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a:t>
            </a:fld>
            <a:endParaRPr lang="en-US" dirty="0"/>
          </a:p>
        </p:txBody>
      </p:sp>
    </p:spTree>
    <p:extLst>
      <p:ext uri="{BB962C8B-B14F-4D97-AF65-F5344CB8AC3E}">
        <p14:creationId xmlns:p14="http://schemas.microsoft.com/office/powerpoint/2010/main" val="1137337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9D6B6A13-3067-487B-91AC-5C3453BE1110}" type="datetime1">
              <a:rPr lang="en-US" smtClean="0"/>
              <a:t>12/23/2018</a:t>
            </a:fld>
            <a:endParaRPr lang="en-US" dirty="0"/>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Fogli di calcolo elettronici</a:t>
            </a:r>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4FAB73BC-B049-4115-A692-8D63A059BFB8}" type="slidenum">
              <a:rPr lang="en-US" smtClean="0"/>
              <a:pPr/>
              <a:t>‹N›</a:t>
            </a:fld>
            <a:endParaRPr lang="en-US" dirty="0"/>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061383"/>
      </p:ext>
    </p:extLst>
  </p:cSld>
  <p:clrMap bg1="dk1" tx1="lt1" bg2="dk2" tx2="lt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Lst>
  <p:hf hdr="0" dt="0"/>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3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2.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22.xml"/><Relationship Id="rId2" Type="http://schemas.openxmlformats.org/officeDocument/2006/relationships/diagramData" Target="../diagrams/data22.xml"/><Relationship Id="rId1" Type="http://schemas.openxmlformats.org/officeDocument/2006/relationships/slideLayout" Target="../slideLayouts/slideLayout2.xml"/><Relationship Id="rId6" Type="http://schemas.microsoft.com/office/2007/relationships/diagramDrawing" Target="../diagrams/drawing22.xml"/><Relationship Id="rId5" Type="http://schemas.openxmlformats.org/officeDocument/2006/relationships/diagramColors" Target="../diagrams/colors22.xml"/><Relationship Id="rId4" Type="http://schemas.openxmlformats.org/officeDocument/2006/relationships/diagramQuickStyle" Target="../diagrams/quickStyle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23.xml"/><Relationship Id="rId2" Type="http://schemas.openxmlformats.org/officeDocument/2006/relationships/diagramData" Target="../diagrams/data23.xml"/><Relationship Id="rId1" Type="http://schemas.openxmlformats.org/officeDocument/2006/relationships/slideLayout" Target="../slideLayouts/slideLayout2.xml"/><Relationship Id="rId6" Type="http://schemas.microsoft.com/office/2007/relationships/diagramDrawing" Target="../diagrams/drawing23.xml"/><Relationship Id="rId5" Type="http://schemas.openxmlformats.org/officeDocument/2006/relationships/diagramColors" Target="../diagrams/colors23.xml"/><Relationship Id="rId4" Type="http://schemas.openxmlformats.org/officeDocument/2006/relationships/diagramQuickStyle" Target="../diagrams/quickStyle23.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24.xml"/><Relationship Id="rId2" Type="http://schemas.openxmlformats.org/officeDocument/2006/relationships/diagramData" Target="../diagrams/data24.xml"/><Relationship Id="rId1" Type="http://schemas.openxmlformats.org/officeDocument/2006/relationships/slideLayout" Target="../slideLayouts/slideLayout2.xml"/><Relationship Id="rId6" Type="http://schemas.microsoft.com/office/2007/relationships/diagramDrawing" Target="../diagrams/drawing24.xml"/><Relationship Id="rId5" Type="http://schemas.openxmlformats.org/officeDocument/2006/relationships/diagramColors" Target="../diagrams/colors24.xml"/><Relationship Id="rId4" Type="http://schemas.openxmlformats.org/officeDocument/2006/relationships/diagramQuickStyle" Target="../diagrams/quickStyle24.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25.xml"/><Relationship Id="rId2" Type="http://schemas.openxmlformats.org/officeDocument/2006/relationships/diagramData" Target="../diagrams/data25.xml"/><Relationship Id="rId1" Type="http://schemas.openxmlformats.org/officeDocument/2006/relationships/slideLayout" Target="../slideLayouts/slideLayout2.xml"/><Relationship Id="rId6" Type="http://schemas.microsoft.com/office/2007/relationships/diagramDrawing" Target="../diagrams/drawing25.xml"/><Relationship Id="rId5" Type="http://schemas.openxmlformats.org/officeDocument/2006/relationships/diagramColors" Target="../diagrams/colors25.xml"/><Relationship Id="rId4" Type="http://schemas.openxmlformats.org/officeDocument/2006/relationships/diagramQuickStyle" Target="../diagrams/quickStyle25.xml"/></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26.xml"/><Relationship Id="rId2" Type="http://schemas.openxmlformats.org/officeDocument/2006/relationships/diagramData" Target="../diagrams/data26.xml"/><Relationship Id="rId1" Type="http://schemas.openxmlformats.org/officeDocument/2006/relationships/slideLayout" Target="../slideLayouts/slideLayout2.xml"/><Relationship Id="rId6" Type="http://schemas.microsoft.com/office/2007/relationships/diagramDrawing" Target="../diagrams/drawing26.xml"/><Relationship Id="rId5" Type="http://schemas.openxmlformats.org/officeDocument/2006/relationships/diagramColors" Target="../diagrams/colors26.xml"/><Relationship Id="rId4" Type="http://schemas.openxmlformats.org/officeDocument/2006/relationships/diagramQuickStyle" Target="../diagrams/quickStyle26.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27.xml"/><Relationship Id="rId2" Type="http://schemas.openxmlformats.org/officeDocument/2006/relationships/diagramData" Target="../diagrams/data27.xml"/><Relationship Id="rId1" Type="http://schemas.openxmlformats.org/officeDocument/2006/relationships/slideLayout" Target="../slideLayouts/slideLayout2.xml"/><Relationship Id="rId6" Type="http://schemas.microsoft.com/office/2007/relationships/diagramDrawing" Target="../diagrams/drawing27.xml"/><Relationship Id="rId5" Type="http://schemas.openxmlformats.org/officeDocument/2006/relationships/diagramColors" Target="../diagrams/colors27.xml"/><Relationship Id="rId4" Type="http://schemas.openxmlformats.org/officeDocument/2006/relationships/diagramQuickStyle" Target="../diagrams/quickStyle27.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28.xml"/><Relationship Id="rId2" Type="http://schemas.openxmlformats.org/officeDocument/2006/relationships/diagramData" Target="../diagrams/data28.xml"/><Relationship Id="rId1" Type="http://schemas.openxmlformats.org/officeDocument/2006/relationships/slideLayout" Target="../slideLayouts/slideLayout2.xml"/><Relationship Id="rId6" Type="http://schemas.microsoft.com/office/2007/relationships/diagramDrawing" Target="../diagrams/drawing28.xml"/><Relationship Id="rId5" Type="http://schemas.openxmlformats.org/officeDocument/2006/relationships/diagramColors" Target="../diagrams/colors28.xml"/><Relationship Id="rId4" Type="http://schemas.openxmlformats.org/officeDocument/2006/relationships/diagramQuickStyle" Target="../diagrams/quickStyle2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29.xml"/><Relationship Id="rId2" Type="http://schemas.openxmlformats.org/officeDocument/2006/relationships/diagramData" Target="../diagrams/data29.xml"/><Relationship Id="rId1" Type="http://schemas.openxmlformats.org/officeDocument/2006/relationships/slideLayout" Target="../slideLayouts/slideLayout2.xml"/><Relationship Id="rId6" Type="http://schemas.microsoft.com/office/2007/relationships/diagramDrawing" Target="../diagrams/drawing29.xml"/><Relationship Id="rId5" Type="http://schemas.openxmlformats.org/officeDocument/2006/relationships/diagramColors" Target="../diagrams/colors29.xml"/><Relationship Id="rId4" Type="http://schemas.openxmlformats.org/officeDocument/2006/relationships/diagramQuickStyle" Target="../diagrams/quickStyle29.xml"/></Relationships>
</file>

<file path=ppt/slides/_rels/slide52.xml.rels><?xml version="1.0" encoding="UTF-8" standalone="yes"?>
<Relationships xmlns="http://schemas.openxmlformats.org/package/2006/relationships"><Relationship Id="rId3" Type="http://schemas.openxmlformats.org/officeDocument/2006/relationships/diagramLayout" Target="../diagrams/layout30.xml"/><Relationship Id="rId2" Type="http://schemas.openxmlformats.org/officeDocument/2006/relationships/diagramData" Target="../diagrams/data30.xml"/><Relationship Id="rId1" Type="http://schemas.openxmlformats.org/officeDocument/2006/relationships/slideLayout" Target="../slideLayouts/slideLayout2.xml"/><Relationship Id="rId6" Type="http://schemas.microsoft.com/office/2007/relationships/diagramDrawing" Target="../diagrams/drawing30.xml"/><Relationship Id="rId5" Type="http://schemas.openxmlformats.org/officeDocument/2006/relationships/diagramColors" Target="../diagrams/colors30.xml"/><Relationship Id="rId4" Type="http://schemas.openxmlformats.org/officeDocument/2006/relationships/diagramQuickStyle" Target="../diagrams/quickStyle30.xml"/></Relationships>
</file>

<file path=ppt/slides/_rels/slide5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5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31.xml"/><Relationship Id="rId2" Type="http://schemas.openxmlformats.org/officeDocument/2006/relationships/diagramData" Target="../diagrams/data31.xml"/><Relationship Id="rId1" Type="http://schemas.openxmlformats.org/officeDocument/2006/relationships/slideLayout" Target="../slideLayouts/slideLayout2.xml"/><Relationship Id="rId6" Type="http://schemas.microsoft.com/office/2007/relationships/diagramDrawing" Target="../diagrams/drawing31.xml"/><Relationship Id="rId5" Type="http://schemas.openxmlformats.org/officeDocument/2006/relationships/diagramColors" Target="../diagrams/colors31.xml"/><Relationship Id="rId4" Type="http://schemas.openxmlformats.org/officeDocument/2006/relationships/diagramQuickStyle" Target="../diagrams/quickStyle31.xml"/></Relationships>
</file>

<file path=ppt/slides/_rels/slide58.xml.rels><?xml version="1.0" encoding="UTF-8" standalone="yes"?>
<Relationships xmlns="http://schemas.openxmlformats.org/package/2006/relationships"><Relationship Id="rId3" Type="http://schemas.openxmlformats.org/officeDocument/2006/relationships/diagramLayout" Target="../diagrams/layout32.xml"/><Relationship Id="rId2" Type="http://schemas.openxmlformats.org/officeDocument/2006/relationships/diagramData" Target="../diagrams/data32.xml"/><Relationship Id="rId1" Type="http://schemas.openxmlformats.org/officeDocument/2006/relationships/slideLayout" Target="../slideLayouts/slideLayout2.xml"/><Relationship Id="rId6" Type="http://schemas.microsoft.com/office/2007/relationships/diagramDrawing" Target="../diagrams/drawing32.xml"/><Relationship Id="rId5" Type="http://schemas.openxmlformats.org/officeDocument/2006/relationships/diagramColors" Target="../diagrams/colors32.xml"/><Relationship Id="rId4" Type="http://schemas.openxmlformats.org/officeDocument/2006/relationships/diagramQuickStyle" Target="../diagrams/quickStyle32.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33.xml"/><Relationship Id="rId2" Type="http://schemas.openxmlformats.org/officeDocument/2006/relationships/diagramData" Target="../diagrams/data33.xml"/><Relationship Id="rId1" Type="http://schemas.openxmlformats.org/officeDocument/2006/relationships/slideLayout" Target="../slideLayouts/slideLayout2.xml"/><Relationship Id="rId6" Type="http://schemas.microsoft.com/office/2007/relationships/diagramDrawing" Target="../diagrams/drawing33.xml"/><Relationship Id="rId5" Type="http://schemas.openxmlformats.org/officeDocument/2006/relationships/diagramColors" Target="../diagrams/colors33.xml"/><Relationship Id="rId4" Type="http://schemas.openxmlformats.org/officeDocument/2006/relationships/diagramQuickStyle" Target="../diagrams/quickStyle3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0.xml.rels><?xml version="1.0" encoding="UTF-8" standalone="yes"?>
<Relationships xmlns="http://schemas.openxmlformats.org/package/2006/relationships"><Relationship Id="rId3" Type="http://schemas.openxmlformats.org/officeDocument/2006/relationships/diagramLayout" Target="../diagrams/layout34.xml"/><Relationship Id="rId2" Type="http://schemas.openxmlformats.org/officeDocument/2006/relationships/diagramData" Target="../diagrams/data34.xml"/><Relationship Id="rId1" Type="http://schemas.openxmlformats.org/officeDocument/2006/relationships/slideLayout" Target="../slideLayouts/slideLayout2.xml"/><Relationship Id="rId6" Type="http://schemas.microsoft.com/office/2007/relationships/diagramDrawing" Target="../diagrams/drawing34.xml"/><Relationship Id="rId5" Type="http://schemas.openxmlformats.org/officeDocument/2006/relationships/diagramColors" Target="../diagrams/colors34.xml"/><Relationship Id="rId4" Type="http://schemas.openxmlformats.org/officeDocument/2006/relationships/diagramQuickStyle" Target="../diagrams/quickStyle34.xml"/></Relationships>
</file>

<file path=ppt/slides/_rels/slide61.xml.rels><?xml version="1.0" encoding="UTF-8" standalone="yes"?>
<Relationships xmlns="http://schemas.openxmlformats.org/package/2006/relationships"><Relationship Id="rId3" Type="http://schemas.openxmlformats.org/officeDocument/2006/relationships/diagramLayout" Target="../diagrams/layout35.xml"/><Relationship Id="rId2" Type="http://schemas.openxmlformats.org/officeDocument/2006/relationships/diagramData" Target="../diagrams/data35.xml"/><Relationship Id="rId1" Type="http://schemas.openxmlformats.org/officeDocument/2006/relationships/slideLayout" Target="../slideLayouts/slideLayout2.xml"/><Relationship Id="rId6" Type="http://schemas.microsoft.com/office/2007/relationships/diagramDrawing" Target="../diagrams/drawing35.xml"/><Relationship Id="rId5" Type="http://schemas.openxmlformats.org/officeDocument/2006/relationships/diagramColors" Target="../diagrams/colors35.xml"/><Relationship Id="rId4" Type="http://schemas.openxmlformats.org/officeDocument/2006/relationships/diagramQuickStyle" Target="../diagrams/quickStyle35.xml"/></Relationships>
</file>

<file path=ppt/slides/_rels/slide62.xml.rels><?xml version="1.0" encoding="UTF-8" standalone="yes"?>
<Relationships xmlns="http://schemas.openxmlformats.org/package/2006/relationships"><Relationship Id="rId3" Type="http://schemas.openxmlformats.org/officeDocument/2006/relationships/diagramLayout" Target="../diagrams/layout36.xml"/><Relationship Id="rId2" Type="http://schemas.openxmlformats.org/officeDocument/2006/relationships/diagramData" Target="../diagrams/data36.xml"/><Relationship Id="rId1" Type="http://schemas.openxmlformats.org/officeDocument/2006/relationships/slideLayout" Target="../slideLayouts/slideLayout2.xml"/><Relationship Id="rId6" Type="http://schemas.microsoft.com/office/2007/relationships/diagramDrawing" Target="../diagrams/drawing36.xml"/><Relationship Id="rId5" Type="http://schemas.openxmlformats.org/officeDocument/2006/relationships/diagramColors" Target="../diagrams/colors36.xml"/><Relationship Id="rId4" Type="http://schemas.openxmlformats.org/officeDocument/2006/relationships/diagramQuickStyle" Target="../diagrams/quickStyle36.xml"/></Relationships>
</file>

<file path=ppt/slides/_rels/slide63.xml.rels><?xml version="1.0" encoding="UTF-8" standalone="yes"?>
<Relationships xmlns="http://schemas.openxmlformats.org/package/2006/relationships"><Relationship Id="rId3" Type="http://schemas.openxmlformats.org/officeDocument/2006/relationships/diagramLayout" Target="../diagrams/layout37.xml"/><Relationship Id="rId2" Type="http://schemas.openxmlformats.org/officeDocument/2006/relationships/diagramData" Target="../diagrams/data37.xml"/><Relationship Id="rId1" Type="http://schemas.openxmlformats.org/officeDocument/2006/relationships/slideLayout" Target="../slideLayouts/slideLayout2.xml"/><Relationship Id="rId6" Type="http://schemas.microsoft.com/office/2007/relationships/diagramDrawing" Target="../diagrams/drawing37.xml"/><Relationship Id="rId5" Type="http://schemas.openxmlformats.org/officeDocument/2006/relationships/diagramColors" Target="../diagrams/colors37.xml"/><Relationship Id="rId4" Type="http://schemas.openxmlformats.org/officeDocument/2006/relationships/diagramQuickStyle" Target="../diagrams/quickStyle37.xml"/></Relationships>
</file>

<file path=ppt/slides/_rels/slide6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diagramLayout" Target="../diagrams/layout38.xml"/><Relationship Id="rId2" Type="http://schemas.openxmlformats.org/officeDocument/2006/relationships/diagramData" Target="../diagrams/data38.xml"/><Relationship Id="rId1" Type="http://schemas.openxmlformats.org/officeDocument/2006/relationships/slideLayout" Target="../slideLayouts/slideLayout2.xml"/><Relationship Id="rId6" Type="http://schemas.microsoft.com/office/2007/relationships/diagramDrawing" Target="../diagrams/drawing38.xml"/><Relationship Id="rId5" Type="http://schemas.openxmlformats.org/officeDocument/2006/relationships/diagramColors" Target="../diagrams/colors38.xml"/><Relationship Id="rId4" Type="http://schemas.openxmlformats.org/officeDocument/2006/relationships/diagramQuickStyle" Target="../diagrams/quickStyle38.xml"/></Relationships>
</file>

<file path=ppt/slides/_rels/slide66.xml.rels><?xml version="1.0" encoding="UTF-8" standalone="yes"?>
<Relationships xmlns="http://schemas.openxmlformats.org/package/2006/relationships"><Relationship Id="rId3" Type="http://schemas.openxmlformats.org/officeDocument/2006/relationships/diagramLayout" Target="../diagrams/layout39.xml"/><Relationship Id="rId2" Type="http://schemas.openxmlformats.org/officeDocument/2006/relationships/diagramData" Target="../diagrams/data39.xml"/><Relationship Id="rId1" Type="http://schemas.openxmlformats.org/officeDocument/2006/relationships/slideLayout" Target="../slideLayouts/slideLayout2.xml"/><Relationship Id="rId6" Type="http://schemas.microsoft.com/office/2007/relationships/diagramDrawing" Target="../diagrams/drawing39.xml"/><Relationship Id="rId5" Type="http://schemas.openxmlformats.org/officeDocument/2006/relationships/diagramColors" Target="../diagrams/colors39.xml"/><Relationship Id="rId4" Type="http://schemas.openxmlformats.org/officeDocument/2006/relationships/diagramQuickStyle" Target="../diagrams/quickStyle39.xml"/></Relationships>
</file>

<file path=ppt/slides/_rels/slide6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3" Type="http://schemas.openxmlformats.org/officeDocument/2006/relationships/diagramLayout" Target="../diagrams/layout40.xml"/><Relationship Id="rId2" Type="http://schemas.openxmlformats.org/officeDocument/2006/relationships/diagramData" Target="../diagrams/data40.xml"/><Relationship Id="rId1" Type="http://schemas.openxmlformats.org/officeDocument/2006/relationships/slideLayout" Target="../slideLayouts/slideLayout2.xml"/><Relationship Id="rId6" Type="http://schemas.microsoft.com/office/2007/relationships/diagramDrawing" Target="../diagrams/drawing40.xml"/><Relationship Id="rId5" Type="http://schemas.openxmlformats.org/officeDocument/2006/relationships/diagramColors" Target="../diagrams/colors40.xml"/><Relationship Id="rId4" Type="http://schemas.openxmlformats.org/officeDocument/2006/relationships/diagramQuickStyle" Target="../diagrams/quickStyle40.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0.xml.rels><?xml version="1.0" encoding="UTF-8" standalone="yes"?>
<Relationships xmlns="http://schemas.openxmlformats.org/package/2006/relationships"><Relationship Id="rId3" Type="http://schemas.openxmlformats.org/officeDocument/2006/relationships/diagramLayout" Target="../diagrams/layout41.xml"/><Relationship Id="rId2" Type="http://schemas.openxmlformats.org/officeDocument/2006/relationships/diagramData" Target="../diagrams/data41.xml"/><Relationship Id="rId1" Type="http://schemas.openxmlformats.org/officeDocument/2006/relationships/slideLayout" Target="../slideLayouts/slideLayout2.xml"/><Relationship Id="rId6" Type="http://schemas.microsoft.com/office/2007/relationships/diagramDrawing" Target="../diagrams/drawing41.xml"/><Relationship Id="rId5" Type="http://schemas.openxmlformats.org/officeDocument/2006/relationships/diagramColors" Target="../diagrams/colors41.xml"/><Relationship Id="rId4" Type="http://schemas.openxmlformats.org/officeDocument/2006/relationships/diagramQuickStyle" Target="../diagrams/quickStyle41.xml"/></Relationships>
</file>

<file path=ppt/slides/_rels/slide7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7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diagramLayout" Target="../diagrams/layout42.xml"/><Relationship Id="rId2" Type="http://schemas.openxmlformats.org/officeDocument/2006/relationships/diagramData" Target="../diagrams/data42.xml"/><Relationship Id="rId1" Type="http://schemas.openxmlformats.org/officeDocument/2006/relationships/slideLayout" Target="../slideLayouts/slideLayout2.xml"/><Relationship Id="rId6" Type="http://schemas.microsoft.com/office/2007/relationships/diagramDrawing" Target="../diagrams/drawing42.xml"/><Relationship Id="rId5" Type="http://schemas.openxmlformats.org/officeDocument/2006/relationships/diagramColors" Target="../diagrams/colors42.xml"/><Relationship Id="rId4" Type="http://schemas.openxmlformats.org/officeDocument/2006/relationships/diagramQuickStyle" Target="../diagrams/quickStyle42.xml"/></Relationships>
</file>

<file path=ppt/slides/_rels/slide7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diagramLayout" Target="../diagrams/layout43.xml"/><Relationship Id="rId2" Type="http://schemas.openxmlformats.org/officeDocument/2006/relationships/diagramData" Target="../diagrams/data43.xml"/><Relationship Id="rId1" Type="http://schemas.openxmlformats.org/officeDocument/2006/relationships/slideLayout" Target="../slideLayouts/slideLayout2.xml"/><Relationship Id="rId6" Type="http://schemas.microsoft.com/office/2007/relationships/diagramDrawing" Target="../diagrams/drawing43.xml"/><Relationship Id="rId5" Type="http://schemas.openxmlformats.org/officeDocument/2006/relationships/diagramColors" Target="../diagrams/colors43.xml"/><Relationship Id="rId4" Type="http://schemas.openxmlformats.org/officeDocument/2006/relationships/diagramQuickStyle" Target="../diagrams/quickStyle43.xml"/></Relationships>
</file>

<file path=ppt/slides/_rels/slide79.xml.rels><?xml version="1.0" encoding="UTF-8" standalone="yes"?>
<Relationships xmlns="http://schemas.openxmlformats.org/package/2006/relationships"><Relationship Id="rId3" Type="http://schemas.openxmlformats.org/officeDocument/2006/relationships/diagramLayout" Target="../diagrams/layout44.xml"/><Relationship Id="rId2" Type="http://schemas.openxmlformats.org/officeDocument/2006/relationships/diagramData" Target="../diagrams/data44.xml"/><Relationship Id="rId1" Type="http://schemas.openxmlformats.org/officeDocument/2006/relationships/slideLayout" Target="../slideLayouts/slideLayout2.xml"/><Relationship Id="rId6" Type="http://schemas.microsoft.com/office/2007/relationships/diagramDrawing" Target="../diagrams/drawing44.xml"/><Relationship Id="rId5" Type="http://schemas.openxmlformats.org/officeDocument/2006/relationships/diagramColors" Target="../diagrams/colors44.xml"/><Relationship Id="rId4" Type="http://schemas.openxmlformats.org/officeDocument/2006/relationships/diagramQuickStyle" Target="../diagrams/quickStyle4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diagramLayout" Target="../diagrams/layout45.xml"/><Relationship Id="rId7" Type="http://schemas.openxmlformats.org/officeDocument/2006/relationships/image" Target="../media/image25.png"/><Relationship Id="rId2" Type="http://schemas.openxmlformats.org/officeDocument/2006/relationships/diagramData" Target="../diagrams/data45.xml"/><Relationship Id="rId1" Type="http://schemas.openxmlformats.org/officeDocument/2006/relationships/slideLayout" Target="../slideLayouts/slideLayout2.xml"/><Relationship Id="rId6" Type="http://schemas.microsoft.com/office/2007/relationships/diagramDrawing" Target="../diagrams/drawing45.xml"/><Relationship Id="rId5" Type="http://schemas.openxmlformats.org/officeDocument/2006/relationships/diagramColors" Target="../diagrams/colors45.xml"/><Relationship Id="rId4" Type="http://schemas.openxmlformats.org/officeDocument/2006/relationships/diagramQuickStyle" Target="../diagrams/quickStyle45.xml"/></Relationships>
</file>

<file path=ppt/slides/_rels/slide82.xml.rels><?xml version="1.0" encoding="UTF-8" standalone="yes"?>
<Relationships xmlns="http://schemas.openxmlformats.org/package/2006/relationships"><Relationship Id="rId3" Type="http://schemas.openxmlformats.org/officeDocument/2006/relationships/diagramLayout" Target="../diagrams/layout46.xml"/><Relationship Id="rId7" Type="http://schemas.openxmlformats.org/officeDocument/2006/relationships/image" Target="../media/image26.png"/><Relationship Id="rId2" Type="http://schemas.openxmlformats.org/officeDocument/2006/relationships/diagramData" Target="../diagrams/data46.xml"/><Relationship Id="rId1" Type="http://schemas.openxmlformats.org/officeDocument/2006/relationships/slideLayout" Target="../slideLayouts/slideLayout2.xml"/><Relationship Id="rId6" Type="http://schemas.microsoft.com/office/2007/relationships/diagramDrawing" Target="../diagrams/drawing46.xml"/><Relationship Id="rId5" Type="http://schemas.openxmlformats.org/officeDocument/2006/relationships/diagramColors" Target="../diagrams/colors46.xml"/><Relationship Id="rId4" Type="http://schemas.openxmlformats.org/officeDocument/2006/relationships/diagramQuickStyle" Target="../diagrams/quickStyle46.xml"/></Relationships>
</file>

<file path=ppt/slides/_rels/slide8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E964764-B45C-40AC-9D61-0E8645AE1929}"/>
              </a:ext>
            </a:extLst>
          </p:cNvPr>
          <p:cNvSpPr>
            <a:spLocks noGrp="1"/>
          </p:cNvSpPr>
          <p:nvPr>
            <p:ph type="ctrTitle"/>
          </p:nvPr>
        </p:nvSpPr>
        <p:spPr/>
        <p:txBody>
          <a:bodyPr/>
          <a:lstStyle/>
          <a:p>
            <a:r>
              <a:rPr lang="it-IT" dirty="0"/>
              <a:t>Fogli di calcolo elettronico</a:t>
            </a:r>
          </a:p>
        </p:txBody>
      </p:sp>
      <p:sp>
        <p:nvSpPr>
          <p:cNvPr id="3" name="Sottotitolo 2">
            <a:extLst>
              <a:ext uri="{FF2B5EF4-FFF2-40B4-BE49-F238E27FC236}">
                <a16:creationId xmlns:a16="http://schemas.microsoft.com/office/drawing/2014/main" id="{5408D07D-30A3-4BEA-976F-C0FD47C36EED}"/>
              </a:ext>
            </a:extLst>
          </p:cNvPr>
          <p:cNvSpPr>
            <a:spLocks noGrp="1"/>
          </p:cNvSpPr>
          <p:nvPr>
            <p:ph type="subTitle" idx="1"/>
          </p:nvPr>
        </p:nvSpPr>
        <p:spPr/>
        <p:txBody>
          <a:bodyPr/>
          <a:lstStyle/>
          <a:p>
            <a:r>
              <a:rPr lang="it-IT" dirty="0"/>
              <a:t>Gestiamo i dati in modo intelligente</a:t>
            </a:r>
          </a:p>
        </p:txBody>
      </p:sp>
      <p:sp>
        <p:nvSpPr>
          <p:cNvPr id="4" name="Segnaposto piè di pagina 3">
            <a:extLst>
              <a:ext uri="{FF2B5EF4-FFF2-40B4-BE49-F238E27FC236}">
                <a16:creationId xmlns:a16="http://schemas.microsoft.com/office/drawing/2014/main" id="{6C884C09-19E2-48ED-A0F8-700B0C5D8145}"/>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70260E88-32D6-4B70-AE12-11F1A4B75985}"/>
              </a:ext>
            </a:extLst>
          </p:cNvPr>
          <p:cNvSpPr>
            <a:spLocks noGrp="1"/>
          </p:cNvSpPr>
          <p:nvPr>
            <p:ph type="sldNum" sz="quarter" idx="12"/>
          </p:nvPr>
        </p:nvSpPr>
        <p:spPr/>
        <p:txBody>
          <a:bodyPr/>
          <a:lstStyle/>
          <a:p>
            <a:fld id="{4FAB73BC-B049-4115-A692-8D63A059BFB8}" type="slidenum">
              <a:rPr lang="en-US" smtClean="0"/>
              <a:pPr/>
              <a:t>1</a:t>
            </a:fld>
            <a:endParaRPr lang="en-US" dirty="0"/>
          </a:p>
        </p:txBody>
      </p:sp>
    </p:spTree>
    <p:extLst>
      <p:ext uri="{BB962C8B-B14F-4D97-AF65-F5344CB8AC3E}">
        <p14:creationId xmlns:p14="http://schemas.microsoft.com/office/powerpoint/2010/main" val="6892275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4D72A47F-4515-4B56-ADE1-63DCA6245D85}"/>
              </a:ext>
            </a:extLst>
          </p:cNvPr>
          <p:cNvSpPr>
            <a:spLocks noGrp="1"/>
          </p:cNvSpPr>
          <p:nvPr>
            <p:ph type="title"/>
          </p:nvPr>
        </p:nvSpPr>
        <p:spPr/>
        <p:txBody>
          <a:bodyPr/>
          <a:lstStyle/>
          <a:p>
            <a:r>
              <a:rPr lang="it-IT" dirty="0" err="1"/>
              <a:t>Libreoffice</a:t>
            </a:r>
            <a:r>
              <a:rPr lang="it-IT" dirty="0"/>
              <a:t> </a:t>
            </a:r>
            <a:r>
              <a:rPr lang="it-IT" dirty="0" err="1"/>
              <a:t>calc</a:t>
            </a:r>
            <a:endParaRPr lang="it-IT" dirty="0"/>
          </a:p>
        </p:txBody>
      </p:sp>
      <p:sp>
        <p:nvSpPr>
          <p:cNvPr id="7" name="Segnaposto testo 6">
            <a:extLst>
              <a:ext uri="{FF2B5EF4-FFF2-40B4-BE49-F238E27FC236}">
                <a16:creationId xmlns:a16="http://schemas.microsoft.com/office/drawing/2014/main" id="{DA2A1636-1980-4348-A5AB-F457BD6EA16B}"/>
              </a:ext>
            </a:extLst>
          </p:cNvPr>
          <p:cNvSpPr>
            <a:spLocks noGrp="1"/>
          </p:cNvSpPr>
          <p:nvPr>
            <p:ph type="body" idx="1"/>
          </p:nvPr>
        </p:nvSpPr>
        <p:spPr/>
        <p:txBody>
          <a:bodyPr/>
          <a:lstStyle/>
          <a:p>
            <a:r>
              <a:rPr lang="it-IT" dirty="0"/>
              <a:t>Come si presenta questo strumento di lavoro?</a:t>
            </a:r>
          </a:p>
        </p:txBody>
      </p:sp>
      <p:sp>
        <p:nvSpPr>
          <p:cNvPr id="4" name="Segnaposto piè di pagina 3">
            <a:extLst>
              <a:ext uri="{FF2B5EF4-FFF2-40B4-BE49-F238E27FC236}">
                <a16:creationId xmlns:a16="http://schemas.microsoft.com/office/drawing/2014/main" id="{FC722050-106B-4117-B6A1-299FBE94ABE3}"/>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5326B749-3E8E-4B65-8A91-4C1E9A155247}"/>
              </a:ext>
            </a:extLst>
          </p:cNvPr>
          <p:cNvSpPr>
            <a:spLocks noGrp="1"/>
          </p:cNvSpPr>
          <p:nvPr>
            <p:ph type="sldNum" sz="quarter" idx="12"/>
          </p:nvPr>
        </p:nvSpPr>
        <p:spPr/>
        <p:txBody>
          <a:bodyPr/>
          <a:lstStyle/>
          <a:p>
            <a:fld id="{4FAB73BC-B049-4115-A692-8D63A059BFB8}" type="slidenum">
              <a:rPr lang="en-US" smtClean="0"/>
              <a:t>10</a:t>
            </a:fld>
            <a:endParaRPr lang="en-US" dirty="0"/>
          </a:p>
        </p:txBody>
      </p:sp>
    </p:spTree>
    <p:extLst>
      <p:ext uri="{BB962C8B-B14F-4D97-AF65-F5344CB8AC3E}">
        <p14:creationId xmlns:p14="http://schemas.microsoft.com/office/powerpoint/2010/main" val="2682333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62C9703D-C8F9-44AD-A7C0-C2F3871F8C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60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Segnaposto contenuto 5">
            <a:extLst>
              <a:ext uri="{FF2B5EF4-FFF2-40B4-BE49-F238E27FC236}">
                <a16:creationId xmlns:a16="http://schemas.microsoft.com/office/drawing/2014/main" id="{A88D7DE7-0C20-461F-92D0-535327F9EAA9}"/>
              </a:ext>
            </a:extLst>
          </p:cNvPr>
          <p:cNvPicPr>
            <a:picLocks noGrp="1" noChangeAspect="1"/>
          </p:cNvPicPr>
          <p:nvPr>
            <p:ph idx="4294967295"/>
          </p:nvPr>
        </p:nvPicPr>
        <p:blipFill>
          <a:blip r:embed="rId2"/>
          <a:stretch>
            <a:fillRect/>
          </a:stretch>
        </p:blipFill>
        <p:spPr>
          <a:xfrm>
            <a:off x="1587557" y="643467"/>
            <a:ext cx="9016885" cy="4873234"/>
          </a:xfrm>
          <a:prstGeom prst="rect">
            <a:avLst/>
          </a:prstGeom>
        </p:spPr>
      </p:pic>
      <p:sp>
        <p:nvSpPr>
          <p:cNvPr id="5" name="Segnaposto numero diapositiva 4">
            <a:extLst>
              <a:ext uri="{FF2B5EF4-FFF2-40B4-BE49-F238E27FC236}">
                <a16:creationId xmlns:a16="http://schemas.microsoft.com/office/drawing/2014/main" id="{6B0D72F2-E822-4A7E-BA75-082B25E590D1}"/>
              </a:ext>
            </a:extLst>
          </p:cNvPr>
          <p:cNvSpPr>
            <a:spLocks noGrp="1"/>
          </p:cNvSpPr>
          <p:nvPr>
            <p:ph type="sldNum" sz="quarter" idx="12"/>
          </p:nvPr>
        </p:nvSpPr>
        <p:spPr>
          <a:xfrm>
            <a:off x="480060" y="6231866"/>
            <a:ext cx="811019" cy="503578"/>
          </a:xfrm>
        </p:spPr>
        <p:txBody>
          <a:bodyPr vert="horz" lIns="91440" tIns="45720" rIns="91440" bIns="45720" rtlCol="0">
            <a:normAutofit/>
          </a:bodyPr>
          <a:lstStyle/>
          <a:p>
            <a:pPr>
              <a:lnSpc>
                <a:spcPct val="90000"/>
              </a:lnSpc>
              <a:spcAft>
                <a:spcPts val="600"/>
              </a:spcAft>
            </a:pPr>
            <a:fld id="{4FAB73BC-B049-4115-A692-8D63A059BFB8}" type="slidenum">
              <a:rPr lang="en-US">
                <a:solidFill>
                  <a:srgbClr val="FFFFFF"/>
                </a:solidFill>
              </a:rPr>
              <a:pPr>
                <a:lnSpc>
                  <a:spcPct val="90000"/>
                </a:lnSpc>
                <a:spcAft>
                  <a:spcPts val="600"/>
                </a:spcAft>
              </a:pPr>
              <a:t>11</a:t>
            </a:fld>
            <a:endParaRPr lang="en-US">
              <a:solidFill>
                <a:srgbClr val="FFFFFF"/>
              </a:solidFill>
            </a:endParaRPr>
          </a:p>
        </p:txBody>
      </p:sp>
      <p:sp>
        <p:nvSpPr>
          <p:cNvPr id="4" name="Segnaposto piè di pagina 3">
            <a:extLst>
              <a:ext uri="{FF2B5EF4-FFF2-40B4-BE49-F238E27FC236}">
                <a16:creationId xmlns:a16="http://schemas.microsoft.com/office/drawing/2014/main" id="{9AE37447-76C6-470C-8436-32AD4BBCBD24}"/>
              </a:ext>
            </a:extLst>
          </p:cNvPr>
          <p:cNvSpPr>
            <a:spLocks noGrp="1"/>
          </p:cNvSpPr>
          <p:nvPr>
            <p:ph type="ftr" sz="quarter" idx="11"/>
          </p:nvPr>
        </p:nvSpPr>
        <p:spPr>
          <a:xfrm>
            <a:off x="1451579" y="6329055"/>
            <a:ext cx="5938836" cy="309201"/>
          </a:xfrm>
        </p:spPr>
        <p:txBody>
          <a:bodyPr vert="horz" lIns="91440" tIns="45720" rIns="91440" bIns="45720" rtlCol="0">
            <a:normAutofit/>
          </a:bodyPr>
          <a:lstStyle/>
          <a:p>
            <a:pPr>
              <a:spcAft>
                <a:spcPts val="600"/>
              </a:spcAft>
            </a:pPr>
            <a:r>
              <a:rPr lang="en-US">
                <a:solidFill>
                  <a:srgbClr val="FFFFFF"/>
                </a:solidFill>
              </a:rPr>
              <a:t>Fogli di calcolo elettronici</a:t>
            </a:r>
          </a:p>
        </p:txBody>
      </p:sp>
    </p:spTree>
    <p:extLst>
      <p:ext uri="{BB962C8B-B14F-4D97-AF65-F5344CB8AC3E}">
        <p14:creationId xmlns:p14="http://schemas.microsoft.com/office/powerpoint/2010/main" val="2925973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2C9703D-C8F9-44AD-A7C0-C2F3871F8C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60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Segnaposto contenuto 5">
            <a:extLst>
              <a:ext uri="{FF2B5EF4-FFF2-40B4-BE49-F238E27FC236}">
                <a16:creationId xmlns:a16="http://schemas.microsoft.com/office/drawing/2014/main" id="{089BE2B2-5CDC-4A10-BA29-9F379C6DB4B2}"/>
              </a:ext>
            </a:extLst>
          </p:cNvPr>
          <p:cNvPicPr>
            <a:picLocks noGrp="1" noChangeAspect="1"/>
          </p:cNvPicPr>
          <p:nvPr>
            <p:ph idx="4294967295"/>
          </p:nvPr>
        </p:nvPicPr>
        <p:blipFill>
          <a:blip r:embed="rId2"/>
          <a:stretch>
            <a:fillRect/>
          </a:stretch>
        </p:blipFill>
        <p:spPr>
          <a:xfrm>
            <a:off x="643467" y="1023700"/>
            <a:ext cx="10905066" cy="4112767"/>
          </a:xfrm>
          <a:prstGeom prst="rect">
            <a:avLst/>
          </a:prstGeom>
        </p:spPr>
      </p:pic>
      <p:sp>
        <p:nvSpPr>
          <p:cNvPr id="5" name="Segnaposto numero diapositiva 4">
            <a:extLst>
              <a:ext uri="{FF2B5EF4-FFF2-40B4-BE49-F238E27FC236}">
                <a16:creationId xmlns:a16="http://schemas.microsoft.com/office/drawing/2014/main" id="{685DE60D-8207-4B73-9856-4AB33FEB6414}"/>
              </a:ext>
            </a:extLst>
          </p:cNvPr>
          <p:cNvSpPr>
            <a:spLocks noGrp="1"/>
          </p:cNvSpPr>
          <p:nvPr>
            <p:ph type="sldNum" sz="quarter" idx="12"/>
          </p:nvPr>
        </p:nvSpPr>
        <p:spPr>
          <a:xfrm>
            <a:off x="480060" y="6231866"/>
            <a:ext cx="811019" cy="503578"/>
          </a:xfrm>
        </p:spPr>
        <p:txBody>
          <a:bodyPr>
            <a:normAutofit/>
          </a:bodyPr>
          <a:lstStyle/>
          <a:p>
            <a:pPr>
              <a:lnSpc>
                <a:spcPct val="90000"/>
              </a:lnSpc>
              <a:spcAft>
                <a:spcPts val="600"/>
              </a:spcAft>
            </a:pPr>
            <a:fld id="{4FAB73BC-B049-4115-A692-8D63A059BFB8}" type="slidenum">
              <a:rPr lang="en-US">
                <a:solidFill>
                  <a:srgbClr val="FFFFFF"/>
                </a:solidFill>
              </a:rPr>
              <a:pPr>
                <a:lnSpc>
                  <a:spcPct val="90000"/>
                </a:lnSpc>
                <a:spcAft>
                  <a:spcPts val="600"/>
                </a:spcAft>
              </a:pPr>
              <a:t>12</a:t>
            </a:fld>
            <a:endParaRPr lang="en-US">
              <a:solidFill>
                <a:srgbClr val="FFFFFF"/>
              </a:solidFill>
            </a:endParaRPr>
          </a:p>
        </p:txBody>
      </p:sp>
      <p:sp>
        <p:nvSpPr>
          <p:cNvPr id="4" name="Segnaposto piè di pagina 3">
            <a:extLst>
              <a:ext uri="{FF2B5EF4-FFF2-40B4-BE49-F238E27FC236}">
                <a16:creationId xmlns:a16="http://schemas.microsoft.com/office/drawing/2014/main" id="{B5160990-3E99-48B2-8506-0E5B589F4068}"/>
              </a:ext>
            </a:extLst>
          </p:cNvPr>
          <p:cNvSpPr>
            <a:spLocks noGrp="1"/>
          </p:cNvSpPr>
          <p:nvPr>
            <p:ph type="ftr" sz="quarter" idx="11"/>
          </p:nvPr>
        </p:nvSpPr>
        <p:spPr>
          <a:xfrm>
            <a:off x="1451579" y="6329055"/>
            <a:ext cx="5938836" cy="309201"/>
          </a:xfrm>
        </p:spPr>
        <p:txBody>
          <a:bodyPr>
            <a:normAutofit/>
          </a:bodyPr>
          <a:lstStyle/>
          <a:p>
            <a:pPr>
              <a:spcAft>
                <a:spcPts val="600"/>
              </a:spcAft>
            </a:pPr>
            <a:r>
              <a:rPr lang="en-US">
                <a:solidFill>
                  <a:srgbClr val="FFFFFF"/>
                </a:solidFill>
              </a:rPr>
              <a:t>Fogli di calcolo elettronici</a:t>
            </a:r>
          </a:p>
        </p:txBody>
      </p:sp>
    </p:spTree>
    <p:extLst>
      <p:ext uri="{BB962C8B-B14F-4D97-AF65-F5344CB8AC3E}">
        <p14:creationId xmlns:p14="http://schemas.microsoft.com/office/powerpoint/2010/main" val="837456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2C9703D-C8F9-44AD-A7C0-C2F3871F8C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60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Segnaposto contenuto 5">
            <a:extLst>
              <a:ext uri="{FF2B5EF4-FFF2-40B4-BE49-F238E27FC236}">
                <a16:creationId xmlns:a16="http://schemas.microsoft.com/office/drawing/2014/main" id="{805AF7FF-DD69-40B7-8699-F731ED3A62F6}"/>
              </a:ext>
            </a:extLst>
          </p:cNvPr>
          <p:cNvPicPr>
            <a:picLocks noGrp="1" noChangeAspect="1"/>
          </p:cNvPicPr>
          <p:nvPr>
            <p:ph idx="4294967295"/>
          </p:nvPr>
        </p:nvPicPr>
        <p:blipFill>
          <a:blip r:embed="rId2"/>
          <a:stretch>
            <a:fillRect/>
          </a:stretch>
        </p:blipFill>
        <p:spPr>
          <a:xfrm>
            <a:off x="643467" y="844546"/>
            <a:ext cx="10905066" cy="4471076"/>
          </a:xfrm>
          <a:prstGeom prst="rect">
            <a:avLst/>
          </a:prstGeom>
        </p:spPr>
      </p:pic>
      <p:sp>
        <p:nvSpPr>
          <p:cNvPr id="5" name="Segnaposto numero diapositiva 4">
            <a:extLst>
              <a:ext uri="{FF2B5EF4-FFF2-40B4-BE49-F238E27FC236}">
                <a16:creationId xmlns:a16="http://schemas.microsoft.com/office/drawing/2014/main" id="{F2F0D68C-C1A1-4E9F-A0EF-1AFD9C693116}"/>
              </a:ext>
            </a:extLst>
          </p:cNvPr>
          <p:cNvSpPr>
            <a:spLocks noGrp="1"/>
          </p:cNvSpPr>
          <p:nvPr>
            <p:ph type="sldNum" sz="quarter" idx="12"/>
          </p:nvPr>
        </p:nvSpPr>
        <p:spPr>
          <a:xfrm>
            <a:off x="480060" y="6231866"/>
            <a:ext cx="811019" cy="503578"/>
          </a:xfrm>
        </p:spPr>
        <p:txBody>
          <a:bodyPr>
            <a:normAutofit/>
          </a:bodyPr>
          <a:lstStyle/>
          <a:p>
            <a:pPr>
              <a:lnSpc>
                <a:spcPct val="90000"/>
              </a:lnSpc>
              <a:spcAft>
                <a:spcPts val="600"/>
              </a:spcAft>
            </a:pPr>
            <a:fld id="{4FAB73BC-B049-4115-A692-8D63A059BFB8}" type="slidenum">
              <a:rPr lang="en-US">
                <a:solidFill>
                  <a:srgbClr val="FFFFFF"/>
                </a:solidFill>
              </a:rPr>
              <a:pPr>
                <a:lnSpc>
                  <a:spcPct val="90000"/>
                </a:lnSpc>
                <a:spcAft>
                  <a:spcPts val="600"/>
                </a:spcAft>
              </a:pPr>
              <a:t>13</a:t>
            </a:fld>
            <a:endParaRPr lang="en-US">
              <a:solidFill>
                <a:srgbClr val="FFFFFF"/>
              </a:solidFill>
            </a:endParaRPr>
          </a:p>
        </p:txBody>
      </p:sp>
      <p:sp>
        <p:nvSpPr>
          <p:cNvPr id="4" name="Segnaposto piè di pagina 3">
            <a:extLst>
              <a:ext uri="{FF2B5EF4-FFF2-40B4-BE49-F238E27FC236}">
                <a16:creationId xmlns:a16="http://schemas.microsoft.com/office/drawing/2014/main" id="{E579E0D7-B130-49DE-89D9-54F356F9564F}"/>
              </a:ext>
            </a:extLst>
          </p:cNvPr>
          <p:cNvSpPr>
            <a:spLocks noGrp="1"/>
          </p:cNvSpPr>
          <p:nvPr>
            <p:ph type="ftr" sz="quarter" idx="11"/>
          </p:nvPr>
        </p:nvSpPr>
        <p:spPr>
          <a:xfrm>
            <a:off x="1451579" y="6329055"/>
            <a:ext cx="5938836" cy="309201"/>
          </a:xfrm>
        </p:spPr>
        <p:txBody>
          <a:bodyPr>
            <a:normAutofit/>
          </a:bodyPr>
          <a:lstStyle/>
          <a:p>
            <a:pPr>
              <a:spcAft>
                <a:spcPts val="600"/>
              </a:spcAft>
            </a:pPr>
            <a:r>
              <a:rPr lang="en-US">
                <a:solidFill>
                  <a:srgbClr val="FFFFFF"/>
                </a:solidFill>
              </a:rPr>
              <a:t>Fogli di calcolo elettronici</a:t>
            </a:r>
          </a:p>
        </p:txBody>
      </p:sp>
    </p:spTree>
    <p:extLst>
      <p:ext uri="{BB962C8B-B14F-4D97-AF65-F5344CB8AC3E}">
        <p14:creationId xmlns:p14="http://schemas.microsoft.com/office/powerpoint/2010/main" val="9356730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piè di pagina 3">
            <a:extLst>
              <a:ext uri="{FF2B5EF4-FFF2-40B4-BE49-F238E27FC236}">
                <a16:creationId xmlns:a16="http://schemas.microsoft.com/office/drawing/2014/main" id="{6CC62D21-1BB8-4299-A4B8-BA097D69EF99}"/>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82DAAB27-FF10-4D99-8205-C1A262A3837E}"/>
              </a:ext>
            </a:extLst>
          </p:cNvPr>
          <p:cNvSpPr>
            <a:spLocks noGrp="1"/>
          </p:cNvSpPr>
          <p:nvPr>
            <p:ph type="sldNum" sz="quarter" idx="12"/>
          </p:nvPr>
        </p:nvSpPr>
        <p:spPr/>
        <p:txBody>
          <a:bodyPr/>
          <a:lstStyle/>
          <a:p>
            <a:fld id="{4FAB73BC-B049-4115-A692-8D63A059BFB8}" type="slidenum">
              <a:rPr lang="en-US" smtClean="0"/>
              <a:t>14</a:t>
            </a:fld>
            <a:endParaRPr lang="en-US" dirty="0"/>
          </a:p>
        </p:txBody>
      </p:sp>
      <p:pic>
        <p:nvPicPr>
          <p:cNvPr id="8" name="Segnaposto contenuto 7">
            <a:extLst>
              <a:ext uri="{FF2B5EF4-FFF2-40B4-BE49-F238E27FC236}">
                <a16:creationId xmlns:a16="http://schemas.microsoft.com/office/drawing/2014/main" id="{6FAD8B66-FCE2-4A01-AA98-9E896BE5BDA4}"/>
              </a:ext>
            </a:extLst>
          </p:cNvPr>
          <p:cNvPicPr>
            <a:picLocks noGrp="1" noChangeAspect="1"/>
          </p:cNvPicPr>
          <p:nvPr>
            <p:ph sz="half" idx="4294967295"/>
          </p:nvPr>
        </p:nvPicPr>
        <p:blipFill>
          <a:blip r:embed="rId2"/>
          <a:stretch>
            <a:fillRect/>
          </a:stretch>
        </p:blipFill>
        <p:spPr>
          <a:xfrm>
            <a:off x="2528254" y="1698170"/>
            <a:ext cx="7932839" cy="1262744"/>
          </a:xfrm>
          <a:prstGeom prst="rect">
            <a:avLst/>
          </a:prstGeom>
        </p:spPr>
      </p:pic>
      <p:pic>
        <p:nvPicPr>
          <p:cNvPr id="9" name="Segnaposto contenuto 8">
            <a:extLst>
              <a:ext uri="{FF2B5EF4-FFF2-40B4-BE49-F238E27FC236}">
                <a16:creationId xmlns:a16="http://schemas.microsoft.com/office/drawing/2014/main" id="{1888CEA7-BFAF-48DA-A7C6-3859CC7BE6EA}"/>
              </a:ext>
            </a:extLst>
          </p:cNvPr>
          <p:cNvPicPr>
            <a:picLocks noGrp="1" noChangeAspect="1"/>
          </p:cNvPicPr>
          <p:nvPr>
            <p:ph sz="half" idx="4294967295"/>
          </p:nvPr>
        </p:nvPicPr>
        <p:blipFill>
          <a:blip r:embed="rId3"/>
          <a:stretch>
            <a:fillRect/>
          </a:stretch>
        </p:blipFill>
        <p:spPr>
          <a:xfrm>
            <a:off x="2528254" y="4097839"/>
            <a:ext cx="7825162" cy="1764525"/>
          </a:xfrm>
          <a:prstGeom prst="rect">
            <a:avLst/>
          </a:prstGeom>
        </p:spPr>
      </p:pic>
    </p:spTree>
    <p:extLst>
      <p:ext uri="{BB962C8B-B14F-4D97-AF65-F5344CB8AC3E}">
        <p14:creationId xmlns:p14="http://schemas.microsoft.com/office/powerpoint/2010/main" val="32046892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FBD339A-CAA3-498D-9A83-3BA1EF601459}"/>
              </a:ext>
            </a:extLst>
          </p:cNvPr>
          <p:cNvSpPr>
            <a:spLocks noGrp="1"/>
          </p:cNvSpPr>
          <p:nvPr>
            <p:ph type="title"/>
          </p:nvPr>
        </p:nvSpPr>
        <p:spPr/>
        <p:txBody>
          <a:bodyPr/>
          <a:lstStyle/>
          <a:p>
            <a:r>
              <a:rPr lang="it-IT" dirty="0"/>
              <a:t>Formattazione testo</a:t>
            </a:r>
          </a:p>
        </p:txBody>
      </p:sp>
      <p:pic>
        <p:nvPicPr>
          <p:cNvPr id="7" name="Segnaposto contenuto 6">
            <a:extLst>
              <a:ext uri="{FF2B5EF4-FFF2-40B4-BE49-F238E27FC236}">
                <a16:creationId xmlns:a16="http://schemas.microsoft.com/office/drawing/2014/main" id="{DA3927DF-7382-4414-AA69-F497C077CAA6}"/>
              </a:ext>
            </a:extLst>
          </p:cNvPr>
          <p:cNvPicPr>
            <a:picLocks noGrp="1" noChangeAspect="1"/>
          </p:cNvPicPr>
          <p:nvPr>
            <p:ph idx="1"/>
          </p:nvPr>
        </p:nvPicPr>
        <p:blipFill>
          <a:blip r:embed="rId2"/>
          <a:stretch>
            <a:fillRect/>
          </a:stretch>
        </p:blipFill>
        <p:spPr>
          <a:xfrm>
            <a:off x="1608545" y="3191079"/>
            <a:ext cx="8974909" cy="475842"/>
          </a:xfrm>
          <a:prstGeom prst="rect">
            <a:avLst/>
          </a:prstGeom>
        </p:spPr>
      </p:pic>
      <p:sp>
        <p:nvSpPr>
          <p:cNvPr id="5" name="Segnaposto piè di pagina 4">
            <a:extLst>
              <a:ext uri="{FF2B5EF4-FFF2-40B4-BE49-F238E27FC236}">
                <a16:creationId xmlns:a16="http://schemas.microsoft.com/office/drawing/2014/main" id="{18BD2DA2-6D7A-4E00-900D-A1E92D651E90}"/>
              </a:ext>
            </a:extLst>
          </p:cNvPr>
          <p:cNvSpPr>
            <a:spLocks noGrp="1"/>
          </p:cNvSpPr>
          <p:nvPr>
            <p:ph type="ftr" sz="quarter" idx="11"/>
          </p:nvPr>
        </p:nvSpPr>
        <p:spPr/>
        <p:txBody>
          <a:bodyPr/>
          <a:lstStyle/>
          <a:p>
            <a:r>
              <a:rPr lang="en-US"/>
              <a:t>Fogli di calcolo elettronici</a:t>
            </a:r>
            <a:endParaRPr lang="en-US" dirty="0"/>
          </a:p>
        </p:txBody>
      </p:sp>
      <p:sp>
        <p:nvSpPr>
          <p:cNvPr id="6" name="Segnaposto numero diapositiva 5">
            <a:extLst>
              <a:ext uri="{FF2B5EF4-FFF2-40B4-BE49-F238E27FC236}">
                <a16:creationId xmlns:a16="http://schemas.microsoft.com/office/drawing/2014/main" id="{9D37DCF8-187A-459C-B56D-1D69020AFDCA}"/>
              </a:ext>
            </a:extLst>
          </p:cNvPr>
          <p:cNvSpPr>
            <a:spLocks noGrp="1"/>
          </p:cNvSpPr>
          <p:nvPr>
            <p:ph type="sldNum" sz="quarter" idx="12"/>
          </p:nvPr>
        </p:nvSpPr>
        <p:spPr/>
        <p:txBody>
          <a:bodyPr/>
          <a:lstStyle/>
          <a:p>
            <a:fld id="{4FAB73BC-B049-4115-A692-8D63A059BFB8}" type="slidenum">
              <a:rPr lang="en-US" smtClean="0"/>
              <a:t>15</a:t>
            </a:fld>
            <a:endParaRPr lang="en-US" dirty="0"/>
          </a:p>
        </p:txBody>
      </p:sp>
    </p:spTree>
    <p:extLst>
      <p:ext uri="{BB962C8B-B14F-4D97-AF65-F5344CB8AC3E}">
        <p14:creationId xmlns:p14="http://schemas.microsoft.com/office/powerpoint/2010/main" val="4235903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A28EA6-5E78-4D7B-8EC1-2EC98361EB61}"/>
              </a:ext>
            </a:extLst>
          </p:cNvPr>
          <p:cNvSpPr>
            <a:spLocks noGrp="1"/>
          </p:cNvSpPr>
          <p:nvPr>
            <p:ph type="title"/>
          </p:nvPr>
        </p:nvSpPr>
        <p:spPr/>
        <p:txBody>
          <a:bodyPr/>
          <a:lstStyle/>
          <a:p>
            <a:r>
              <a:rPr lang="it-IT" dirty="0"/>
              <a:t>Tipo di dato</a:t>
            </a:r>
          </a:p>
        </p:txBody>
      </p:sp>
      <p:pic>
        <p:nvPicPr>
          <p:cNvPr id="6" name="Segnaposto contenuto 5">
            <a:extLst>
              <a:ext uri="{FF2B5EF4-FFF2-40B4-BE49-F238E27FC236}">
                <a16:creationId xmlns:a16="http://schemas.microsoft.com/office/drawing/2014/main" id="{949F35E9-6CB8-4A31-A3DB-914468B44AEE}"/>
              </a:ext>
            </a:extLst>
          </p:cNvPr>
          <p:cNvPicPr>
            <a:picLocks noGrp="1" noChangeAspect="1"/>
          </p:cNvPicPr>
          <p:nvPr>
            <p:ph idx="1"/>
          </p:nvPr>
        </p:nvPicPr>
        <p:blipFill>
          <a:blip r:embed="rId2"/>
          <a:stretch>
            <a:fillRect/>
          </a:stretch>
        </p:blipFill>
        <p:spPr>
          <a:xfrm>
            <a:off x="3105547" y="2994025"/>
            <a:ext cx="5980906" cy="869950"/>
          </a:xfrm>
          <a:prstGeom prst="rect">
            <a:avLst/>
          </a:prstGeom>
        </p:spPr>
      </p:pic>
      <p:sp>
        <p:nvSpPr>
          <p:cNvPr id="4" name="Segnaposto piè di pagina 3">
            <a:extLst>
              <a:ext uri="{FF2B5EF4-FFF2-40B4-BE49-F238E27FC236}">
                <a16:creationId xmlns:a16="http://schemas.microsoft.com/office/drawing/2014/main" id="{59E4BE10-7FD6-464B-BE27-E65F2706D6CB}"/>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258BCDDB-CC95-48DD-8CCF-9B09EBCDE578}"/>
              </a:ext>
            </a:extLst>
          </p:cNvPr>
          <p:cNvSpPr>
            <a:spLocks noGrp="1"/>
          </p:cNvSpPr>
          <p:nvPr>
            <p:ph type="sldNum" sz="quarter" idx="12"/>
          </p:nvPr>
        </p:nvSpPr>
        <p:spPr/>
        <p:txBody>
          <a:bodyPr/>
          <a:lstStyle/>
          <a:p>
            <a:fld id="{4FAB73BC-B049-4115-A692-8D63A059BFB8}" type="slidenum">
              <a:rPr lang="en-US" smtClean="0"/>
              <a:t>16</a:t>
            </a:fld>
            <a:endParaRPr lang="en-US" dirty="0"/>
          </a:p>
        </p:txBody>
      </p:sp>
    </p:spTree>
    <p:extLst>
      <p:ext uri="{BB962C8B-B14F-4D97-AF65-F5344CB8AC3E}">
        <p14:creationId xmlns:p14="http://schemas.microsoft.com/office/powerpoint/2010/main" val="676578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0D044A9B-2D1C-43FC-93D2-0FF1123966D1}"/>
              </a:ext>
            </a:extLst>
          </p:cNvPr>
          <p:cNvSpPr>
            <a:spLocks noGrp="1"/>
          </p:cNvSpPr>
          <p:nvPr>
            <p:ph type="title"/>
          </p:nvPr>
        </p:nvSpPr>
        <p:spPr/>
        <p:txBody>
          <a:bodyPr/>
          <a:lstStyle/>
          <a:p>
            <a:r>
              <a:rPr lang="it-IT" dirty="0"/>
              <a:t>Modificare i dati</a:t>
            </a:r>
          </a:p>
        </p:txBody>
      </p:sp>
      <p:sp>
        <p:nvSpPr>
          <p:cNvPr id="8" name="Segnaposto testo 7">
            <a:extLst>
              <a:ext uri="{FF2B5EF4-FFF2-40B4-BE49-F238E27FC236}">
                <a16:creationId xmlns:a16="http://schemas.microsoft.com/office/drawing/2014/main" id="{506BE0E5-5981-44F6-82CF-654CBBDDF8B4}"/>
              </a:ext>
            </a:extLst>
          </p:cNvPr>
          <p:cNvSpPr>
            <a:spLocks noGrp="1"/>
          </p:cNvSpPr>
          <p:nvPr>
            <p:ph type="body" idx="1"/>
          </p:nvPr>
        </p:nvSpPr>
        <p:spPr/>
        <p:txBody>
          <a:bodyPr/>
          <a:lstStyle/>
          <a:p>
            <a:r>
              <a:rPr lang="it-IT" dirty="0"/>
              <a:t>Ovvero come popolare una tabella</a:t>
            </a:r>
          </a:p>
        </p:txBody>
      </p:sp>
      <p:sp>
        <p:nvSpPr>
          <p:cNvPr id="5" name="Segnaposto piè di pagina 4">
            <a:extLst>
              <a:ext uri="{FF2B5EF4-FFF2-40B4-BE49-F238E27FC236}">
                <a16:creationId xmlns:a16="http://schemas.microsoft.com/office/drawing/2014/main" id="{7870C0F3-3276-4953-97F4-DC3B2F2447AE}"/>
              </a:ext>
            </a:extLst>
          </p:cNvPr>
          <p:cNvSpPr>
            <a:spLocks noGrp="1"/>
          </p:cNvSpPr>
          <p:nvPr>
            <p:ph type="ftr" sz="quarter" idx="11"/>
          </p:nvPr>
        </p:nvSpPr>
        <p:spPr/>
        <p:txBody>
          <a:bodyPr/>
          <a:lstStyle/>
          <a:p>
            <a:r>
              <a:rPr lang="en-US"/>
              <a:t>Fogli di calcolo elettronici</a:t>
            </a:r>
            <a:endParaRPr lang="en-US" dirty="0"/>
          </a:p>
        </p:txBody>
      </p:sp>
      <p:sp>
        <p:nvSpPr>
          <p:cNvPr id="6" name="Segnaposto numero diapositiva 5">
            <a:extLst>
              <a:ext uri="{FF2B5EF4-FFF2-40B4-BE49-F238E27FC236}">
                <a16:creationId xmlns:a16="http://schemas.microsoft.com/office/drawing/2014/main" id="{56EA4B1E-85FA-4D9B-9400-B1E09D2630A1}"/>
              </a:ext>
            </a:extLst>
          </p:cNvPr>
          <p:cNvSpPr>
            <a:spLocks noGrp="1"/>
          </p:cNvSpPr>
          <p:nvPr>
            <p:ph type="sldNum" sz="quarter" idx="12"/>
          </p:nvPr>
        </p:nvSpPr>
        <p:spPr/>
        <p:txBody>
          <a:bodyPr/>
          <a:lstStyle/>
          <a:p>
            <a:fld id="{4FAB73BC-B049-4115-A692-8D63A059BFB8}" type="slidenum">
              <a:rPr lang="en-US" smtClean="0"/>
              <a:t>17</a:t>
            </a:fld>
            <a:endParaRPr lang="en-US" dirty="0"/>
          </a:p>
        </p:txBody>
      </p:sp>
    </p:spTree>
    <p:extLst>
      <p:ext uri="{BB962C8B-B14F-4D97-AF65-F5344CB8AC3E}">
        <p14:creationId xmlns:p14="http://schemas.microsoft.com/office/powerpoint/2010/main" val="25598759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0D51C96D-CE14-4F6B-982E-8B34ACC156A3}"/>
              </a:ext>
            </a:extLst>
          </p:cNvPr>
          <p:cNvSpPr>
            <a:spLocks noGrp="1"/>
          </p:cNvSpPr>
          <p:nvPr>
            <p:ph type="title"/>
          </p:nvPr>
        </p:nvSpPr>
        <p:spPr/>
        <p:txBody>
          <a:bodyPr/>
          <a:lstStyle/>
          <a:p>
            <a:r>
              <a:rPr lang="it-IT" dirty="0"/>
              <a:t>Inserire su celle vuote</a:t>
            </a:r>
          </a:p>
        </p:txBody>
      </p:sp>
      <p:graphicFrame>
        <p:nvGraphicFramePr>
          <p:cNvPr id="9" name="Segnaposto contenuto 8">
            <a:extLst>
              <a:ext uri="{FF2B5EF4-FFF2-40B4-BE49-F238E27FC236}">
                <a16:creationId xmlns:a16="http://schemas.microsoft.com/office/drawing/2014/main" id="{483C4C03-F90B-48C2-BF86-E930B4419460}"/>
              </a:ext>
            </a:extLst>
          </p:cNvPr>
          <p:cNvGraphicFramePr>
            <a:graphicFrameLocks noGrp="1"/>
          </p:cNvGraphicFramePr>
          <p:nvPr>
            <p:ph idx="1"/>
            <p:extLst>
              <p:ext uri="{D42A27DB-BD31-4B8C-83A1-F6EECF244321}">
                <p14:modId xmlns:p14="http://schemas.microsoft.com/office/powerpoint/2010/main" val="1276619049"/>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egnaposto piè di pagina 4">
            <a:extLst>
              <a:ext uri="{FF2B5EF4-FFF2-40B4-BE49-F238E27FC236}">
                <a16:creationId xmlns:a16="http://schemas.microsoft.com/office/drawing/2014/main" id="{C3094C20-F78C-4452-8951-D7D24A6BE910}"/>
              </a:ext>
            </a:extLst>
          </p:cNvPr>
          <p:cNvSpPr>
            <a:spLocks noGrp="1"/>
          </p:cNvSpPr>
          <p:nvPr>
            <p:ph type="ftr" sz="quarter" idx="11"/>
          </p:nvPr>
        </p:nvSpPr>
        <p:spPr/>
        <p:txBody>
          <a:bodyPr/>
          <a:lstStyle/>
          <a:p>
            <a:r>
              <a:rPr lang="en-US"/>
              <a:t>Fogli di calcolo elettronici</a:t>
            </a:r>
            <a:endParaRPr lang="en-US" dirty="0"/>
          </a:p>
        </p:txBody>
      </p:sp>
      <p:sp>
        <p:nvSpPr>
          <p:cNvPr id="6" name="Segnaposto numero diapositiva 5">
            <a:extLst>
              <a:ext uri="{FF2B5EF4-FFF2-40B4-BE49-F238E27FC236}">
                <a16:creationId xmlns:a16="http://schemas.microsoft.com/office/drawing/2014/main" id="{5D3C0189-35B6-43D1-B99E-9C9C582C2F97}"/>
              </a:ext>
            </a:extLst>
          </p:cNvPr>
          <p:cNvSpPr>
            <a:spLocks noGrp="1"/>
          </p:cNvSpPr>
          <p:nvPr>
            <p:ph type="sldNum" sz="quarter" idx="12"/>
          </p:nvPr>
        </p:nvSpPr>
        <p:spPr/>
        <p:txBody>
          <a:bodyPr/>
          <a:lstStyle/>
          <a:p>
            <a:fld id="{4FAB73BC-B049-4115-A692-8D63A059BFB8}" type="slidenum">
              <a:rPr lang="en-US" smtClean="0"/>
              <a:t>18</a:t>
            </a:fld>
            <a:endParaRPr lang="en-US" dirty="0"/>
          </a:p>
        </p:txBody>
      </p:sp>
    </p:spTree>
    <p:extLst>
      <p:ext uri="{BB962C8B-B14F-4D97-AF65-F5344CB8AC3E}">
        <p14:creationId xmlns:p14="http://schemas.microsoft.com/office/powerpoint/2010/main" val="1040954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61EBE0E-9D34-4512-AEEF-4D76198B2505}"/>
              </a:ext>
            </a:extLst>
          </p:cNvPr>
          <p:cNvSpPr>
            <a:spLocks noGrp="1"/>
          </p:cNvSpPr>
          <p:nvPr>
            <p:ph type="title"/>
          </p:nvPr>
        </p:nvSpPr>
        <p:spPr/>
        <p:txBody>
          <a:bodyPr/>
          <a:lstStyle/>
          <a:p>
            <a:r>
              <a:rPr lang="it-IT" dirty="0"/>
              <a:t>Modificare una cella</a:t>
            </a:r>
          </a:p>
        </p:txBody>
      </p:sp>
      <p:graphicFrame>
        <p:nvGraphicFramePr>
          <p:cNvPr id="6" name="Segnaposto contenuto 5">
            <a:extLst>
              <a:ext uri="{FF2B5EF4-FFF2-40B4-BE49-F238E27FC236}">
                <a16:creationId xmlns:a16="http://schemas.microsoft.com/office/drawing/2014/main" id="{32195561-AF18-436C-AD06-2956D39843B6}"/>
              </a:ext>
            </a:extLst>
          </p:cNvPr>
          <p:cNvGraphicFramePr>
            <a:graphicFrameLocks noGrp="1"/>
          </p:cNvGraphicFramePr>
          <p:nvPr>
            <p:ph idx="1"/>
            <p:extLst>
              <p:ext uri="{D42A27DB-BD31-4B8C-83A1-F6EECF244321}">
                <p14:modId xmlns:p14="http://schemas.microsoft.com/office/powerpoint/2010/main" val="3526837580"/>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BEF94772-8D8F-410A-ABC7-31BD046CFC84}"/>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634EB063-E380-42DD-AABC-4B68E3672538}"/>
              </a:ext>
            </a:extLst>
          </p:cNvPr>
          <p:cNvSpPr>
            <a:spLocks noGrp="1"/>
          </p:cNvSpPr>
          <p:nvPr>
            <p:ph type="sldNum" sz="quarter" idx="12"/>
          </p:nvPr>
        </p:nvSpPr>
        <p:spPr/>
        <p:txBody>
          <a:bodyPr/>
          <a:lstStyle/>
          <a:p>
            <a:fld id="{4FAB73BC-B049-4115-A692-8D63A059BFB8}" type="slidenum">
              <a:rPr lang="en-US" smtClean="0"/>
              <a:t>19</a:t>
            </a:fld>
            <a:endParaRPr lang="en-US" dirty="0"/>
          </a:p>
        </p:txBody>
      </p:sp>
    </p:spTree>
    <p:extLst>
      <p:ext uri="{BB962C8B-B14F-4D97-AF65-F5344CB8AC3E}">
        <p14:creationId xmlns:p14="http://schemas.microsoft.com/office/powerpoint/2010/main" val="12610784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1">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42016F34-F15E-42BF-839E-C3E775A51813}"/>
              </a:ext>
            </a:extLst>
          </p:cNvPr>
          <p:cNvSpPr>
            <a:spLocks noGrp="1"/>
          </p:cNvSpPr>
          <p:nvPr>
            <p:ph type="title"/>
          </p:nvPr>
        </p:nvSpPr>
        <p:spPr>
          <a:xfrm>
            <a:off x="849683" y="1240076"/>
            <a:ext cx="2880984" cy="4584527"/>
          </a:xfrm>
        </p:spPr>
        <p:txBody>
          <a:bodyPr anchor="t">
            <a:normAutofit/>
          </a:bodyPr>
          <a:lstStyle/>
          <a:p>
            <a:pPr algn="l"/>
            <a:r>
              <a:rPr lang="it-IT" sz="3600">
                <a:solidFill>
                  <a:srgbClr val="FFFFFF"/>
                </a:solidFill>
              </a:rPr>
              <a:t>obiettivi</a:t>
            </a:r>
          </a:p>
        </p:txBody>
      </p:sp>
      <p:sp>
        <p:nvSpPr>
          <p:cNvPr id="4" name="Segnaposto piè di pagina 3">
            <a:extLst>
              <a:ext uri="{FF2B5EF4-FFF2-40B4-BE49-F238E27FC236}">
                <a16:creationId xmlns:a16="http://schemas.microsoft.com/office/drawing/2014/main" id="{D1C28134-BC13-443F-BEA0-C01A9ACC82B3}"/>
              </a:ext>
            </a:extLst>
          </p:cNvPr>
          <p:cNvSpPr>
            <a:spLocks noGrp="1"/>
          </p:cNvSpPr>
          <p:nvPr>
            <p:ph type="ftr" sz="quarter" idx="11"/>
          </p:nvPr>
        </p:nvSpPr>
        <p:spPr>
          <a:xfrm>
            <a:off x="4801585" y="329307"/>
            <a:ext cx="5938836" cy="309201"/>
          </a:xfrm>
        </p:spPr>
        <p:txBody>
          <a:bodyPr>
            <a:normAutofit/>
          </a:bodyPr>
          <a:lstStyle/>
          <a:p>
            <a:pPr>
              <a:spcAft>
                <a:spcPts val="600"/>
              </a:spcAft>
            </a:pPr>
            <a:r>
              <a:rPr lang="en-US"/>
              <a:t>Fogli di calcolo elettronici</a:t>
            </a:r>
          </a:p>
        </p:txBody>
      </p:sp>
      <p:sp>
        <p:nvSpPr>
          <p:cNvPr id="5" name="Segnaposto numero diapositiva 4">
            <a:extLst>
              <a:ext uri="{FF2B5EF4-FFF2-40B4-BE49-F238E27FC236}">
                <a16:creationId xmlns:a16="http://schemas.microsoft.com/office/drawing/2014/main" id="{DF0BDF2D-8541-44B9-96CF-8F8BCCB6E9C6}"/>
              </a:ext>
            </a:extLst>
          </p:cNvPr>
          <p:cNvSpPr>
            <a:spLocks noGrp="1"/>
          </p:cNvSpPr>
          <p:nvPr>
            <p:ph type="sldNum" sz="quarter" idx="12"/>
          </p:nvPr>
        </p:nvSpPr>
        <p:spPr>
          <a:xfrm>
            <a:off x="10900921" y="232118"/>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2</a:t>
            </a:fld>
            <a:endParaRPr lang="en-US"/>
          </a:p>
        </p:txBody>
      </p:sp>
      <p:sp>
        <p:nvSpPr>
          <p:cNvPr id="3" name="Segnaposto contenuto 2">
            <a:extLst>
              <a:ext uri="{FF2B5EF4-FFF2-40B4-BE49-F238E27FC236}">
                <a16:creationId xmlns:a16="http://schemas.microsoft.com/office/drawing/2014/main" id="{9D3234B8-BE2B-46AE-8F54-FD0B30CFD99E}"/>
              </a:ext>
            </a:extLst>
          </p:cNvPr>
          <p:cNvSpPr>
            <a:spLocks noGrp="1"/>
          </p:cNvSpPr>
          <p:nvPr>
            <p:ph idx="1"/>
          </p:nvPr>
        </p:nvSpPr>
        <p:spPr>
          <a:xfrm>
            <a:off x="4705594" y="1240077"/>
            <a:ext cx="6034827" cy="4916465"/>
          </a:xfrm>
        </p:spPr>
        <p:txBody>
          <a:bodyPr anchor="t">
            <a:normAutofit/>
          </a:bodyPr>
          <a:lstStyle/>
          <a:p>
            <a:r>
              <a:rPr lang="it-IT"/>
              <a:t>Conoscere i fogli di calcolo e la loro utilità</a:t>
            </a:r>
          </a:p>
          <a:p>
            <a:r>
              <a:rPr lang="it-IT"/>
              <a:t>Saper inserire e modificare dati in un foglio di calcolo</a:t>
            </a:r>
          </a:p>
          <a:p>
            <a:r>
              <a:rPr lang="it-IT"/>
              <a:t>Saper ordinare e filtrare i dati</a:t>
            </a:r>
          </a:p>
          <a:p>
            <a:r>
              <a:rPr lang="it-IT"/>
              <a:t>Saper formattare nel modo più adeguato i dati</a:t>
            </a:r>
          </a:p>
          <a:p>
            <a:r>
              <a:rPr lang="it-IT"/>
              <a:t>Saper eseguire calcoli sui dati</a:t>
            </a:r>
          </a:p>
          <a:p>
            <a:r>
              <a:rPr lang="it-IT"/>
              <a:t>Saper visualizzare in modo grafico i dati</a:t>
            </a:r>
          </a:p>
          <a:p>
            <a:r>
              <a:rPr lang="it-IT"/>
              <a:t>Saper ricavare tabelle significative dai dati</a:t>
            </a:r>
          </a:p>
        </p:txBody>
      </p:sp>
    </p:spTree>
    <p:extLst>
      <p:ext uri="{BB962C8B-B14F-4D97-AF65-F5344CB8AC3E}">
        <p14:creationId xmlns:p14="http://schemas.microsoft.com/office/powerpoint/2010/main" val="40137789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428F0B5-B9FD-4601-A0A8-6BF5ABF34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C26E585-FCC4-443D-9489-0E9471606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olo 1">
            <a:extLst>
              <a:ext uri="{FF2B5EF4-FFF2-40B4-BE49-F238E27FC236}">
                <a16:creationId xmlns:a16="http://schemas.microsoft.com/office/drawing/2014/main" id="{84E9C2A4-27B2-41BA-9BA3-837E41891FB7}"/>
              </a:ext>
            </a:extLst>
          </p:cNvPr>
          <p:cNvSpPr>
            <a:spLocks noGrp="1"/>
          </p:cNvSpPr>
          <p:nvPr>
            <p:ph type="title"/>
          </p:nvPr>
        </p:nvSpPr>
        <p:spPr>
          <a:xfrm>
            <a:off x="1451579" y="2303047"/>
            <a:ext cx="3272093" cy="2674198"/>
          </a:xfrm>
        </p:spPr>
        <p:txBody>
          <a:bodyPr anchor="t">
            <a:normAutofit/>
          </a:bodyPr>
          <a:lstStyle/>
          <a:p>
            <a:r>
              <a:rPr lang="it-IT" dirty="0"/>
              <a:t>Selezionare celle contigue</a:t>
            </a:r>
          </a:p>
        </p:txBody>
      </p:sp>
      <p:sp>
        <p:nvSpPr>
          <p:cNvPr id="4" name="Segnaposto piè di pagina 3">
            <a:extLst>
              <a:ext uri="{FF2B5EF4-FFF2-40B4-BE49-F238E27FC236}">
                <a16:creationId xmlns:a16="http://schemas.microsoft.com/office/drawing/2014/main" id="{FD7D0FEF-205D-4452-90BE-4A0306252959}"/>
              </a:ext>
            </a:extLst>
          </p:cNvPr>
          <p:cNvSpPr>
            <a:spLocks noGrp="1"/>
          </p:cNvSpPr>
          <p:nvPr>
            <p:ph type="ftr" sz="quarter" idx="11"/>
          </p:nvPr>
        </p:nvSpPr>
        <p:spPr>
          <a:xfrm>
            <a:off x="1451579" y="329307"/>
            <a:ext cx="5626774" cy="309201"/>
          </a:xfrm>
        </p:spPr>
        <p:txBody>
          <a:bodyPr>
            <a:normAutofit/>
          </a:bodyPr>
          <a:lstStyle/>
          <a:p>
            <a:pPr>
              <a:spcAft>
                <a:spcPts val="600"/>
              </a:spcAft>
            </a:pPr>
            <a:r>
              <a:rPr lang="en-US"/>
              <a:t>Fogli di calcolo elettronici</a:t>
            </a:r>
          </a:p>
        </p:txBody>
      </p:sp>
      <p:cxnSp>
        <p:nvCxnSpPr>
          <p:cNvPr id="15" name="Straight Connector 14">
            <a:extLst>
              <a:ext uri="{FF2B5EF4-FFF2-40B4-BE49-F238E27FC236}">
                <a16:creationId xmlns:a16="http://schemas.microsoft.com/office/drawing/2014/main" id="{64838ADD-CEC0-4F6C-8A38-20120D0D51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5" name="Segnaposto numero diapositiva 4">
            <a:extLst>
              <a:ext uri="{FF2B5EF4-FFF2-40B4-BE49-F238E27FC236}">
                <a16:creationId xmlns:a16="http://schemas.microsoft.com/office/drawing/2014/main" id="{8339C2D2-90E3-4102-BF0B-BDBD4FAC6EF3}"/>
              </a:ext>
            </a:extLst>
          </p:cNvPr>
          <p:cNvSpPr>
            <a:spLocks noGrp="1"/>
          </p:cNvSpPr>
          <p:nvPr>
            <p:ph type="sldNum" sz="quarter" idx="12"/>
          </p:nvPr>
        </p:nvSpPr>
        <p:spPr>
          <a:xfrm>
            <a:off x="480060" y="2303047"/>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20</a:t>
            </a:fld>
            <a:endParaRPr lang="en-US"/>
          </a:p>
        </p:txBody>
      </p:sp>
      <p:sp>
        <p:nvSpPr>
          <p:cNvPr id="17" name="Title 1">
            <a:extLst>
              <a:ext uri="{FF2B5EF4-FFF2-40B4-BE49-F238E27FC236}">
                <a16:creationId xmlns:a16="http://schemas.microsoft.com/office/drawing/2014/main" id="{80D9730C-8D66-457D-B5EC-49C01D6BA25B}"/>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cxnSp>
        <p:nvCxnSpPr>
          <p:cNvPr id="19" name="Straight Connector 18">
            <a:extLst>
              <a:ext uri="{FF2B5EF4-FFF2-40B4-BE49-F238E27FC236}">
                <a16:creationId xmlns:a16="http://schemas.microsoft.com/office/drawing/2014/main" id="{3ACC0A5F-0F61-43B1-8039-E0FC8449527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84E72657-3267-436B-9AFF-3A1A042056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graphicFrame>
        <p:nvGraphicFramePr>
          <p:cNvPr id="6" name="Segnaposto contenuto 5">
            <a:extLst>
              <a:ext uri="{FF2B5EF4-FFF2-40B4-BE49-F238E27FC236}">
                <a16:creationId xmlns:a16="http://schemas.microsoft.com/office/drawing/2014/main" id="{E1183744-3D7E-4C98-BB89-D4969B70450A}"/>
              </a:ext>
            </a:extLst>
          </p:cNvPr>
          <p:cNvGraphicFramePr>
            <a:graphicFrameLocks noGrp="1"/>
          </p:cNvGraphicFramePr>
          <p:nvPr>
            <p:ph idx="1"/>
            <p:extLst>
              <p:ext uri="{D42A27DB-BD31-4B8C-83A1-F6EECF244321}">
                <p14:modId xmlns:p14="http://schemas.microsoft.com/office/powerpoint/2010/main" val="1520129575"/>
              </p:ext>
            </p:extLst>
          </p:nvPr>
        </p:nvGraphicFramePr>
        <p:xfrm>
          <a:off x="5141913" y="803275"/>
          <a:ext cx="5913437" cy="4637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44763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428F0B5-B9FD-4601-A0A8-6BF5ABF34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C26E585-FCC4-443D-9489-0E9471606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olo 1">
            <a:extLst>
              <a:ext uri="{FF2B5EF4-FFF2-40B4-BE49-F238E27FC236}">
                <a16:creationId xmlns:a16="http://schemas.microsoft.com/office/drawing/2014/main" id="{A5540D7B-E7ED-43ED-AF5E-9FDBE10A45A6}"/>
              </a:ext>
            </a:extLst>
          </p:cNvPr>
          <p:cNvSpPr>
            <a:spLocks noGrp="1"/>
          </p:cNvSpPr>
          <p:nvPr>
            <p:ph type="title"/>
          </p:nvPr>
        </p:nvSpPr>
        <p:spPr>
          <a:xfrm>
            <a:off x="1451579" y="2303047"/>
            <a:ext cx="3272093" cy="2674198"/>
          </a:xfrm>
        </p:spPr>
        <p:txBody>
          <a:bodyPr anchor="t">
            <a:normAutofit/>
          </a:bodyPr>
          <a:lstStyle/>
          <a:p>
            <a:r>
              <a:rPr lang="it-IT" dirty="0"/>
              <a:t>Selezionare celle non contigue</a:t>
            </a:r>
          </a:p>
        </p:txBody>
      </p:sp>
      <p:sp>
        <p:nvSpPr>
          <p:cNvPr id="4" name="Segnaposto piè di pagina 3">
            <a:extLst>
              <a:ext uri="{FF2B5EF4-FFF2-40B4-BE49-F238E27FC236}">
                <a16:creationId xmlns:a16="http://schemas.microsoft.com/office/drawing/2014/main" id="{9D1178A8-AC24-4A32-921A-64C4E1741F2E}"/>
              </a:ext>
            </a:extLst>
          </p:cNvPr>
          <p:cNvSpPr>
            <a:spLocks noGrp="1"/>
          </p:cNvSpPr>
          <p:nvPr>
            <p:ph type="ftr" sz="quarter" idx="11"/>
          </p:nvPr>
        </p:nvSpPr>
        <p:spPr>
          <a:xfrm>
            <a:off x="1451579" y="329307"/>
            <a:ext cx="5626774" cy="309201"/>
          </a:xfrm>
        </p:spPr>
        <p:txBody>
          <a:bodyPr>
            <a:normAutofit/>
          </a:bodyPr>
          <a:lstStyle/>
          <a:p>
            <a:pPr>
              <a:spcAft>
                <a:spcPts val="600"/>
              </a:spcAft>
            </a:pPr>
            <a:r>
              <a:rPr lang="en-US"/>
              <a:t>Fogli di calcolo elettronici</a:t>
            </a:r>
          </a:p>
        </p:txBody>
      </p:sp>
      <p:cxnSp>
        <p:nvCxnSpPr>
          <p:cNvPr id="15" name="Straight Connector 14">
            <a:extLst>
              <a:ext uri="{FF2B5EF4-FFF2-40B4-BE49-F238E27FC236}">
                <a16:creationId xmlns:a16="http://schemas.microsoft.com/office/drawing/2014/main" id="{64838ADD-CEC0-4F6C-8A38-20120D0D51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5" name="Segnaposto numero diapositiva 4">
            <a:extLst>
              <a:ext uri="{FF2B5EF4-FFF2-40B4-BE49-F238E27FC236}">
                <a16:creationId xmlns:a16="http://schemas.microsoft.com/office/drawing/2014/main" id="{924648A1-900D-4B2B-9BE3-3CA32D5E3EBA}"/>
              </a:ext>
            </a:extLst>
          </p:cNvPr>
          <p:cNvSpPr>
            <a:spLocks noGrp="1"/>
          </p:cNvSpPr>
          <p:nvPr>
            <p:ph type="sldNum" sz="quarter" idx="12"/>
          </p:nvPr>
        </p:nvSpPr>
        <p:spPr>
          <a:xfrm>
            <a:off x="480060" y="2303047"/>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21</a:t>
            </a:fld>
            <a:endParaRPr lang="en-US"/>
          </a:p>
        </p:txBody>
      </p:sp>
      <p:sp>
        <p:nvSpPr>
          <p:cNvPr id="17" name="Title 1">
            <a:extLst>
              <a:ext uri="{FF2B5EF4-FFF2-40B4-BE49-F238E27FC236}">
                <a16:creationId xmlns:a16="http://schemas.microsoft.com/office/drawing/2014/main" id="{80D9730C-8D66-457D-B5EC-49C01D6BA25B}"/>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cxnSp>
        <p:nvCxnSpPr>
          <p:cNvPr id="19" name="Straight Connector 18">
            <a:extLst>
              <a:ext uri="{FF2B5EF4-FFF2-40B4-BE49-F238E27FC236}">
                <a16:creationId xmlns:a16="http://schemas.microsoft.com/office/drawing/2014/main" id="{3ACC0A5F-0F61-43B1-8039-E0FC8449527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84E72657-3267-436B-9AFF-3A1A042056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graphicFrame>
        <p:nvGraphicFramePr>
          <p:cNvPr id="6" name="Segnaposto contenuto 5">
            <a:extLst>
              <a:ext uri="{FF2B5EF4-FFF2-40B4-BE49-F238E27FC236}">
                <a16:creationId xmlns:a16="http://schemas.microsoft.com/office/drawing/2014/main" id="{ACE7557D-1B35-43A0-A647-C24008811F44}"/>
              </a:ext>
            </a:extLst>
          </p:cNvPr>
          <p:cNvGraphicFramePr>
            <a:graphicFrameLocks noGrp="1"/>
          </p:cNvGraphicFramePr>
          <p:nvPr>
            <p:ph idx="1"/>
            <p:extLst>
              <p:ext uri="{D42A27DB-BD31-4B8C-83A1-F6EECF244321}">
                <p14:modId xmlns:p14="http://schemas.microsoft.com/office/powerpoint/2010/main" val="2437241061"/>
              </p:ext>
            </p:extLst>
          </p:nvPr>
        </p:nvGraphicFramePr>
        <p:xfrm>
          <a:off x="5141913" y="803275"/>
          <a:ext cx="5913437" cy="4637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044821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B8908F5-16F2-46D1-A3B9-F98C8670CF45}"/>
              </a:ext>
            </a:extLst>
          </p:cNvPr>
          <p:cNvSpPr>
            <a:spLocks noGrp="1"/>
          </p:cNvSpPr>
          <p:nvPr>
            <p:ph type="title"/>
          </p:nvPr>
        </p:nvSpPr>
        <p:spPr/>
        <p:txBody>
          <a:bodyPr>
            <a:normAutofit fontScale="90000"/>
          </a:bodyPr>
          <a:lstStyle/>
          <a:p>
            <a:r>
              <a:rPr lang="it-IT" sz="4800" dirty="0"/>
              <a:t>Selezionare una colonna o riga intera</a:t>
            </a:r>
          </a:p>
        </p:txBody>
      </p:sp>
      <p:graphicFrame>
        <p:nvGraphicFramePr>
          <p:cNvPr id="6" name="Segnaposto contenuto 5">
            <a:extLst>
              <a:ext uri="{FF2B5EF4-FFF2-40B4-BE49-F238E27FC236}">
                <a16:creationId xmlns:a16="http://schemas.microsoft.com/office/drawing/2014/main" id="{60D74EA1-794F-4F6F-B585-EB49B4F79DFE}"/>
              </a:ext>
            </a:extLst>
          </p:cNvPr>
          <p:cNvGraphicFramePr>
            <a:graphicFrameLocks noGrp="1"/>
          </p:cNvGraphicFramePr>
          <p:nvPr>
            <p:ph idx="1"/>
            <p:extLst>
              <p:ext uri="{D42A27DB-BD31-4B8C-83A1-F6EECF244321}">
                <p14:modId xmlns:p14="http://schemas.microsoft.com/office/powerpoint/2010/main" val="3574225917"/>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2737ED0A-0DCB-4A5D-B059-160BCCB13C98}"/>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74E2B8E1-AE67-4B48-ACFC-2B80939878AA}"/>
              </a:ext>
            </a:extLst>
          </p:cNvPr>
          <p:cNvSpPr>
            <a:spLocks noGrp="1"/>
          </p:cNvSpPr>
          <p:nvPr>
            <p:ph type="sldNum" sz="quarter" idx="12"/>
          </p:nvPr>
        </p:nvSpPr>
        <p:spPr/>
        <p:txBody>
          <a:bodyPr/>
          <a:lstStyle/>
          <a:p>
            <a:fld id="{4FAB73BC-B049-4115-A692-8D63A059BFB8}" type="slidenum">
              <a:rPr lang="en-US" smtClean="0"/>
              <a:t>22</a:t>
            </a:fld>
            <a:endParaRPr lang="en-US" dirty="0"/>
          </a:p>
        </p:txBody>
      </p:sp>
    </p:spTree>
    <p:extLst>
      <p:ext uri="{BB962C8B-B14F-4D97-AF65-F5344CB8AC3E}">
        <p14:creationId xmlns:p14="http://schemas.microsoft.com/office/powerpoint/2010/main" val="31315995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E5B5C6C-0A47-4C9C-A07E-9601110A8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8AD6542-0672-4B6E-9828-E9DFD316E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olo 1">
            <a:extLst>
              <a:ext uri="{FF2B5EF4-FFF2-40B4-BE49-F238E27FC236}">
                <a16:creationId xmlns:a16="http://schemas.microsoft.com/office/drawing/2014/main" id="{134591AB-5900-4996-B41F-5000F0CE99C0}"/>
              </a:ext>
            </a:extLst>
          </p:cNvPr>
          <p:cNvSpPr>
            <a:spLocks noGrp="1"/>
          </p:cNvSpPr>
          <p:nvPr>
            <p:ph type="title"/>
          </p:nvPr>
        </p:nvSpPr>
        <p:spPr>
          <a:xfrm>
            <a:off x="1451581" y="5008500"/>
            <a:ext cx="9603272" cy="960755"/>
          </a:xfrm>
        </p:spPr>
        <p:txBody>
          <a:bodyPr anchor="t">
            <a:normAutofit/>
          </a:bodyPr>
          <a:lstStyle/>
          <a:p>
            <a:r>
              <a:rPr lang="it-IT" dirty="0"/>
              <a:t>Inserire righe o colonne</a:t>
            </a:r>
          </a:p>
        </p:txBody>
      </p:sp>
      <p:sp>
        <p:nvSpPr>
          <p:cNvPr id="4" name="Segnaposto piè di pagina 3">
            <a:extLst>
              <a:ext uri="{FF2B5EF4-FFF2-40B4-BE49-F238E27FC236}">
                <a16:creationId xmlns:a16="http://schemas.microsoft.com/office/drawing/2014/main" id="{2BAB4170-15C9-4BD7-898F-E5ECAC433455}"/>
              </a:ext>
            </a:extLst>
          </p:cNvPr>
          <p:cNvSpPr>
            <a:spLocks noGrp="1"/>
          </p:cNvSpPr>
          <p:nvPr>
            <p:ph type="ftr" sz="quarter" idx="11"/>
          </p:nvPr>
        </p:nvSpPr>
        <p:spPr>
          <a:xfrm>
            <a:off x="1451579" y="329307"/>
            <a:ext cx="5626774" cy="309201"/>
          </a:xfrm>
        </p:spPr>
        <p:txBody>
          <a:bodyPr>
            <a:normAutofit/>
          </a:bodyPr>
          <a:lstStyle/>
          <a:p>
            <a:pPr>
              <a:spcAft>
                <a:spcPts val="600"/>
              </a:spcAft>
            </a:pPr>
            <a:r>
              <a:rPr lang="en-US"/>
              <a:t>Fogli di calcolo elettronici</a:t>
            </a:r>
          </a:p>
        </p:txBody>
      </p:sp>
      <p:cxnSp>
        <p:nvCxnSpPr>
          <p:cNvPr id="15" name="Straight Connector 14">
            <a:extLst>
              <a:ext uri="{FF2B5EF4-FFF2-40B4-BE49-F238E27FC236}">
                <a16:creationId xmlns:a16="http://schemas.microsoft.com/office/drawing/2014/main" id="{CD746FE0-417F-4D9D-A260-9183601D36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4826256"/>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5" name="Segnaposto numero diapositiva 4">
            <a:extLst>
              <a:ext uri="{FF2B5EF4-FFF2-40B4-BE49-F238E27FC236}">
                <a16:creationId xmlns:a16="http://schemas.microsoft.com/office/drawing/2014/main" id="{A0D5E862-1072-4296-9316-FC1DBCB01FB8}"/>
              </a:ext>
            </a:extLst>
          </p:cNvPr>
          <p:cNvSpPr>
            <a:spLocks noGrp="1"/>
          </p:cNvSpPr>
          <p:nvPr>
            <p:ph type="sldNum" sz="quarter" idx="12"/>
          </p:nvPr>
        </p:nvSpPr>
        <p:spPr>
          <a:xfrm>
            <a:off x="480060" y="5007437"/>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23</a:t>
            </a:fld>
            <a:endParaRPr lang="en-US"/>
          </a:p>
        </p:txBody>
      </p:sp>
      <p:cxnSp>
        <p:nvCxnSpPr>
          <p:cNvPr id="17" name="Straight Connector 16">
            <a:extLst>
              <a:ext uri="{FF2B5EF4-FFF2-40B4-BE49-F238E27FC236}">
                <a16:creationId xmlns:a16="http://schemas.microsoft.com/office/drawing/2014/main" id="{A3DB65D6-29B2-47F4-B234-955B03D352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884AAC87-AAED-4B52-B079-98FCC9DDB34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graphicFrame>
        <p:nvGraphicFramePr>
          <p:cNvPr id="6" name="Segnaposto contenuto 5">
            <a:extLst>
              <a:ext uri="{FF2B5EF4-FFF2-40B4-BE49-F238E27FC236}">
                <a16:creationId xmlns:a16="http://schemas.microsoft.com/office/drawing/2014/main" id="{14A36DAF-35B3-48AB-919F-5AEC5B10FEBB}"/>
              </a:ext>
            </a:extLst>
          </p:cNvPr>
          <p:cNvGraphicFramePr>
            <a:graphicFrameLocks noGrp="1"/>
          </p:cNvGraphicFramePr>
          <p:nvPr>
            <p:ph idx="1"/>
            <p:extLst>
              <p:ext uri="{D42A27DB-BD31-4B8C-83A1-F6EECF244321}">
                <p14:modId xmlns:p14="http://schemas.microsoft.com/office/powerpoint/2010/main" val="3451117394"/>
              </p:ext>
            </p:extLst>
          </p:nvPr>
        </p:nvGraphicFramePr>
        <p:xfrm>
          <a:off x="1450975" y="933449"/>
          <a:ext cx="9604375" cy="35831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875132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01271FC-9AC7-4227-A1CD-3E49518F6767}"/>
              </a:ext>
            </a:extLst>
          </p:cNvPr>
          <p:cNvSpPr>
            <a:spLocks noGrp="1"/>
          </p:cNvSpPr>
          <p:nvPr>
            <p:ph type="title"/>
          </p:nvPr>
        </p:nvSpPr>
        <p:spPr>
          <a:xfrm>
            <a:off x="1451579" y="804519"/>
            <a:ext cx="9291215" cy="1049235"/>
          </a:xfrm>
        </p:spPr>
        <p:txBody>
          <a:bodyPr/>
          <a:lstStyle/>
          <a:p>
            <a:r>
              <a:rPr lang="it-IT" dirty="0"/>
              <a:t>Inserire righe o colonne</a:t>
            </a:r>
          </a:p>
        </p:txBody>
      </p:sp>
      <p:graphicFrame>
        <p:nvGraphicFramePr>
          <p:cNvPr id="6" name="Segnaposto contenuto 5">
            <a:extLst>
              <a:ext uri="{FF2B5EF4-FFF2-40B4-BE49-F238E27FC236}">
                <a16:creationId xmlns:a16="http://schemas.microsoft.com/office/drawing/2014/main" id="{8133B426-EDD5-4D2D-B029-373283B31323}"/>
              </a:ext>
            </a:extLst>
          </p:cNvPr>
          <p:cNvGraphicFramePr>
            <a:graphicFrameLocks noGrp="1"/>
          </p:cNvGraphicFramePr>
          <p:nvPr>
            <p:ph idx="1"/>
            <p:extLst>
              <p:ext uri="{D42A27DB-BD31-4B8C-83A1-F6EECF244321}">
                <p14:modId xmlns:p14="http://schemas.microsoft.com/office/powerpoint/2010/main" val="1915914633"/>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8F129465-175F-45B5-B24A-D85EB2366990}"/>
              </a:ext>
            </a:extLst>
          </p:cNvPr>
          <p:cNvSpPr>
            <a:spLocks noGrp="1"/>
          </p:cNvSpPr>
          <p:nvPr>
            <p:ph type="ftr" sz="quarter" idx="11"/>
          </p:nvPr>
        </p:nvSpPr>
        <p:spPr>
          <a:xfrm>
            <a:off x="1451579" y="329307"/>
            <a:ext cx="5626774" cy="309201"/>
          </a:xfrm>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B9392E36-5D20-4904-AB98-A7DEF1C5AC2A}"/>
              </a:ext>
            </a:extLst>
          </p:cNvPr>
          <p:cNvSpPr>
            <a:spLocks noGrp="1"/>
          </p:cNvSpPr>
          <p:nvPr>
            <p:ph type="sldNum" sz="quarter" idx="12"/>
          </p:nvPr>
        </p:nvSpPr>
        <p:spPr>
          <a:xfrm>
            <a:off x="480060" y="798973"/>
            <a:ext cx="811019" cy="503578"/>
          </a:xfrm>
        </p:spPr>
        <p:txBody>
          <a:bodyPr/>
          <a:lstStyle/>
          <a:p>
            <a:fld id="{4FAB73BC-B049-4115-A692-8D63A059BFB8}" type="slidenum">
              <a:rPr lang="en-US" smtClean="0"/>
              <a:t>24</a:t>
            </a:fld>
            <a:endParaRPr lang="en-US" dirty="0"/>
          </a:p>
        </p:txBody>
      </p:sp>
    </p:spTree>
    <p:extLst>
      <p:ext uri="{BB962C8B-B14F-4D97-AF65-F5344CB8AC3E}">
        <p14:creationId xmlns:p14="http://schemas.microsoft.com/office/powerpoint/2010/main" val="3059327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1A1F7FF-9018-46E1-A00F-80916B80EC0A}"/>
              </a:ext>
            </a:extLst>
          </p:cNvPr>
          <p:cNvSpPr>
            <a:spLocks noGrp="1"/>
          </p:cNvSpPr>
          <p:nvPr>
            <p:ph type="title"/>
          </p:nvPr>
        </p:nvSpPr>
        <p:spPr/>
        <p:txBody>
          <a:bodyPr/>
          <a:lstStyle/>
          <a:p>
            <a:r>
              <a:rPr lang="it-IT" dirty="0"/>
              <a:t>Eliminare righe o colonne</a:t>
            </a:r>
          </a:p>
        </p:txBody>
      </p:sp>
      <p:graphicFrame>
        <p:nvGraphicFramePr>
          <p:cNvPr id="6" name="Segnaposto contenuto 5">
            <a:extLst>
              <a:ext uri="{FF2B5EF4-FFF2-40B4-BE49-F238E27FC236}">
                <a16:creationId xmlns:a16="http://schemas.microsoft.com/office/drawing/2014/main" id="{055461E3-20DF-44B5-80D5-03396AA2F44F}"/>
              </a:ext>
            </a:extLst>
          </p:cNvPr>
          <p:cNvGraphicFramePr>
            <a:graphicFrameLocks noGrp="1"/>
          </p:cNvGraphicFramePr>
          <p:nvPr>
            <p:ph idx="1"/>
            <p:extLst>
              <p:ext uri="{D42A27DB-BD31-4B8C-83A1-F6EECF244321}">
                <p14:modId xmlns:p14="http://schemas.microsoft.com/office/powerpoint/2010/main" val="256049422"/>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B4C6D485-D6EC-49EF-A9E8-DBBDFFBF2B3F}"/>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45BC6AF5-BFEC-4817-BA29-B244B18D4F2B}"/>
              </a:ext>
            </a:extLst>
          </p:cNvPr>
          <p:cNvSpPr>
            <a:spLocks noGrp="1"/>
          </p:cNvSpPr>
          <p:nvPr>
            <p:ph type="sldNum" sz="quarter" idx="12"/>
          </p:nvPr>
        </p:nvSpPr>
        <p:spPr/>
        <p:txBody>
          <a:bodyPr/>
          <a:lstStyle/>
          <a:p>
            <a:fld id="{4FAB73BC-B049-4115-A692-8D63A059BFB8}" type="slidenum">
              <a:rPr lang="en-US" smtClean="0"/>
              <a:t>25</a:t>
            </a:fld>
            <a:endParaRPr lang="en-US" dirty="0"/>
          </a:p>
        </p:txBody>
      </p:sp>
    </p:spTree>
    <p:extLst>
      <p:ext uri="{BB962C8B-B14F-4D97-AF65-F5344CB8AC3E}">
        <p14:creationId xmlns:p14="http://schemas.microsoft.com/office/powerpoint/2010/main" val="22950652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2566A6B-B9DD-4C39-BF07-02601CAF274F}"/>
              </a:ext>
            </a:extLst>
          </p:cNvPr>
          <p:cNvSpPr>
            <a:spLocks noGrp="1"/>
          </p:cNvSpPr>
          <p:nvPr>
            <p:ph type="title"/>
          </p:nvPr>
        </p:nvSpPr>
        <p:spPr/>
        <p:txBody>
          <a:bodyPr/>
          <a:lstStyle/>
          <a:p>
            <a:r>
              <a:rPr lang="it-IT" dirty="0"/>
              <a:t>Eliminare righe o colonne</a:t>
            </a:r>
          </a:p>
        </p:txBody>
      </p:sp>
      <p:graphicFrame>
        <p:nvGraphicFramePr>
          <p:cNvPr id="6" name="Segnaposto contenuto 5">
            <a:extLst>
              <a:ext uri="{FF2B5EF4-FFF2-40B4-BE49-F238E27FC236}">
                <a16:creationId xmlns:a16="http://schemas.microsoft.com/office/drawing/2014/main" id="{0B3D048C-9551-4A12-B92A-4E37A277D003}"/>
              </a:ext>
            </a:extLst>
          </p:cNvPr>
          <p:cNvGraphicFramePr>
            <a:graphicFrameLocks noGrp="1"/>
          </p:cNvGraphicFramePr>
          <p:nvPr>
            <p:ph idx="1"/>
            <p:extLst>
              <p:ext uri="{D42A27DB-BD31-4B8C-83A1-F6EECF244321}">
                <p14:modId xmlns:p14="http://schemas.microsoft.com/office/powerpoint/2010/main" val="795953169"/>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8D3F91E5-4ADB-4282-B799-5093B21DCAC1}"/>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96283D63-A0DE-4D26-BD72-7F776C2815DA}"/>
              </a:ext>
            </a:extLst>
          </p:cNvPr>
          <p:cNvSpPr>
            <a:spLocks noGrp="1"/>
          </p:cNvSpPr>
          <p:nvPr>
            <p:ph type="sldNum" sz="quarter" idx="12"/>
          </p:nvPr>
        </p:nvSpPr>
        <p:spPr/>
        <p:txBody>
          <a:bodyPr/>
          <a:lstStyle/>
          <a:p>
            <a:fld id="{4FAB73BC-B049-4115-A692-8D63A059BFB8}" type="slidenum">
              <a:rPr lang="en-US" smtClean="0"/>
              <a:t>26</a:t>
            </a:fld>
            <a:endParaRPr lang="en-US" dirty="0"/>
          </a:p>
        </p:txBody>
      </p:sp>
    </p:spTree>
    <p:extLst>
      <p:ext uri="{BB962C8B-B14F-4D97-AF65-F5344CB8AC3E}">
        <p14:creationId xmlns:p14="http://schemas.microsoft.com/office/powerpoint/2010/main" val="30196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2BA82FC-B4B7-435C-8EF3-63BD7880755A}"/>
              </a:ext>
            </a:extLst>
          </p:cNvPr>
          <p:cNvSpPr>
            <a:spLocks noGrp="1"/>
          </p:cNvSpPr>
          <p:nvPr>
            <p:ph type="title"/>
          </p:nvPr>
        </p:nvSpPr>
        <p:spPr/>
        <p:txBody>
          <a:bodyPr/>
          <a:lstStyle/>
          <a:p>
            <a:r>
              <a:rPr lang="it-IT" dirty="0"/>
              <a:t>OPERAZIONI SU CELLE</a:t>
            </a:r>
          </a:p>
        </p:txBody>
      </p:sp>
      <p:graphicFrame>
        <p:nvGraphicFramePr>
          <p:cNvPr id="6" name="Segnaposto contenuto 5">
            <a:extLst>
              <a:ext uri="{FF2B5EF4-FFF2-40B4-BE49-F238E27FC236}">
                <a16:creationId xmlns:a16="http://schemas.microsoft.com/office/drawing/2014/main" id="{6DE2474A-2577-48DB-A374-024F98916637}"/>
              </a:ext>
            </a:extLst>
          </p:cNvPr>
          <p:cNvGraphicFramePr>
            <a:graphicFrameLocks noGrp="1"/>
          </p:cNvGraphicFramePr>
          <p:nvPr>
            <p:ph idx="1"/>
            <p:extLst>
              <p:ext uri="{D42A27DB-BD31-4B8C-83A1-F6EECF244321}">
                <p14:modId xmlns:p14="http://schemas.microsoft.com/office/powerpoint/2010/main" val="2719343935"/>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C05F9EA5-2F4F-42CD-9755-4BE85B260AF0}"/>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4451634A-5799-4B11-A3FE-59A416828B40}"/>
              </a:ext>
            </a:extLst>
          </p:cNvPr>
          <p:cNvSpPr>
            <a:spLocks noGrp="1"/>
          </p:cNvSpPr>
          <p:nvPr>
            <p:ph type="sldNum" sz="quarter" idx="12"/>
          </p:nvPr>
        </p:nvSpPr>
        <p:spPr/>
        <p:txBody>
          <a:bodyPr/>
          <a:lstStyle/>
          <a:p>
            <a:fld id="{4FAB73BC-B049-4115-A692-8D63A059BFB8}" type="slidenum">
              <a:rPr lang="en-US" smtClean="0"/>
              <a:t>27</a:t>
            </a:fld>
            <a:endParaRPr lang="en-US" dirty="0"/>
          </a:p>
        </p:txBody>
      </p:sp>
    </p:spTree>
    <p:extLst>
      <p:ext uri="{BB962C8B-B14F-4D97-AF65-F5344CB8AC3E}">
        <p14:creationId xmlns:p14="http://schemas.microsoft.com/office/powerpoint/2010/main" val="31861448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18DC142-2508-49A0-85DC-7C4FAFE0FC5B}"/>
              </a:ext>
            </a:extLst>
          </p:cNvPr>
          <p:cNvSpPr>
            <a:spLocks noGrp="1"/>
          </p:cNvSpPr>
          <p:nvPr>
            <p:ph type="title"/>
          </p:nvPr>
        </p:nvSpPr>
        <p:spPr/>
        <p:txBody>
          <a:bodyPr/>
          <a:lstStyle/>
          <a:p>
            <a:r>
              <a:rPr lang="it-IT" dirty="0"/>
              <a:t>Tipi di dati</a:t>
            </a:r>
          </a:p>
        </p:txBody>
      </p:sp>
      <p:sp>
        <p:nvSpPr>
          <p:cNvPr id="4" name="Segnaposto piè di pagina 3">
            <a:extLst>
              <a:ext uri="{FF2B5EF4-FFF2-40B4-BE49-F238E27FC236}">
                <a16:creationId xmlns:a16="http://schemas.microsoft.com/office/drawing/2014/main" id="{347E879C-2266-4C77-9D5F-D8F8D09E4A67}"/>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C54DF503-2099-431C-A8F5-C2CE7CC29E14}"/>
              </a:ext>
            </a:extLst>
          </p:cNvPr>
          <p:cNvSpPr>
            <a:spLocks noGrp="1"/>
          </p:cNvSpPr>
          <p:nvPr>
            <p:ph type="sldNum" sz="quarter" idx="12"/>
          </p:nvPr>
        </p:nvSpPr>
        <p:spPr/>
        <p:txBody>
          <a:bodyPr/>
          <a:lstStyle/>
          <a:p>
            <a:fld id="{4FAB73BC-B049-4115-A692-8D63A059BFB8}" type="slidenum">
              <a:rPr lang="en-US" smtClean="0"/>
              <a:t>28</a:t>
            </a:fld>
            <a:endParaRPr lang="en-US" dirty="0"/>
          </a:p>
        </p:txBody>
      </p:sp>
      <p:graphicFrame>
        <p:nvGraphicFramePr>
          <p:cNvPr id="7" name="Segnaposto contenuto 6">
            <a:extLst>
              <a:ext uri="{FF2B5EF4-FFF2-40B4-BE49-F238E27FC236}">
                <a16:creationId xmlns:a16="http://schemas.microsoft.com/office/drawing/2014/main" id="{C2D582E6-AD19-498D-AB4E-1D2489D4E0A3}"/>
              </a:ext>
            </a:extLst>
          </p:cNvPr>
          <p:cNvGraphicFramePr>
            <a:graphicFrameLocks noGrp="1"/>
          </p:cNvGraphicFramePr>
          <p:nvPr>
            <p:ph idx="1"/>
            <p:extLst>
              <p:ext uri="{D42A27DB-BD31-4B8C-83A1-F6EECF244321}">
                <p14:modId xmlns:p14="http://schemas.microsoft.com/office/powerpoint/2010/main" val="1208820469"/>
              </p:ext>
            </p:extLst>
          </p:nvPr>
        </p:nvGraphicFramePr>
        <p:xfrm>
          <a:off x="2219309" y="2019765"/>
          <a:ext cx="7753381"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09082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056" name="Rectangle 70">
            <a:extLst>
              <a:ext uri="{FF2B5EF4-FFF2-40B4-BE49-F238E27FC236}">
                <a16:creationId xmlns:a16="http://schemas.microsoft.com/office/drawing/2014/main" id="{62C9703D-C8F9-44AD-A7C0-C2F3871F8C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60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Risultati immagini per PRACTICE TIME">
            <a:extLst>
              <a:ext uri="{FF2B5EF4-FFF2-40B4-BE49-F238E27FC236}">
                <a16:creationId xmlns:a16="http://schemas.microsoft.com/office/drawing/2014/main" id="{98B5B08B-1725-4F7E-B151-70653EA0A9C9}"/>
              </a:ext>
            </a:extLst>
          </p:cNvPr>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643467" y="1226223"/>
            <a:ext cx="10905066" cy="3707722"/>
          </a:xfrm>
          <a:prstGeom prst="rect">
            <a:avLst/>
          </a:prstGeom>
          <a:noFill/>
          <a:extLst>
            <a:ext uri="{909E8E84-426E-40DD-AFC4-6F175D3DCCD1}">
              <a14:hiddenFill xmlns:a14="http://schemas.microsoft.com/office/drawing/2010/main">
                <a:solidFill>
                  <a:srgbClr val="FFFFFF"/>
                </a:solidFill>
              </a14:hiddenFill>
            </a:ext>
          </a:extLst>
        </p:spPr>
      </p:pic>
      <p:sp>
        <p:nvSpPr>
          <p:cNvPr id="5" name="Segnaposto numero diapositiva 4">
            <a:extLst>
              <a:ext uri="{FF2B5EF4-FFF2-40B4-BE49-F238E27FC236}">
                <a16:creationId xmlns:a16="http://schemas.microsoft.com/office/drawing/2014/main" id="{C84728A0-A423-4FD1-9AB9-1601479F46D0}"/>
              </a:ext>
            </a:extLst>
          </p:cNvPr>
          <p:cNvSpPr>
            <a:spLocks noGrp="1"/>
          </p:cNvSpPr>
          <p:nvPr>
            <p:ph type="sldNum" sz="quarter" idx="12"/>
          </p:nvPr>
        </p:nvSpPr>
        <p:spPr>
          <a:xfrm>
            <a:off x="480060" y="6231866"/>
            <a:ext cx="811019" cy="503578"/>
          </a:xfrm>
        </p:spPr>
        <p:txBody>
          <a:bodyPr vert="horz" lIns="91440" tIns="45720" rIns="91440" bIns="45720" rtlCol="0">
            <a:normAutofit/>
          </a:bodyPr>
          <a:lstStyle/>
          <a:p>
            <a:pPr>
              <a:lnSpc>
                <a:spcPct val="90000"/>
              </a:lnSpc>
              <a:spcAft>
                <a:spcPts val="600"/>
              </a:spcAft>
            </a:pPr>
            <a:fld id="{4FAB73BC-B049-4115-A692-8D63A059BFB8}" type="slidenum">
              <a:rPr lang="en-US">
                <a:solidFill>
                  <a:srgbClr val="FFFFFF"/>
                </a:solidFill>
              </a:rPr>
              <a:pPr>
                <a:lnSpc>
                  <a:spcPct val="90000"/>
                </a:lnSpc>
                <a:spcAft>
                  <a:spcPts val="600"/>
                </a:spcAft>
              </a:pPr>
              <a:t>29</a:t>
            </a:fld>
            <a:endParaRPr lang="en-US">
              <a:solidFill>
                <a:srgbClr val="FFFFFF"/>
              </a:solidFill>
            </a:endParaRPr>
          </a:p>
        </p:txBody>
      </p:sp>
      <p:sp>
        <p:nvSpPr>
          <p:cNvPr id="4" name="Segnaposto piè di pagina 3">
            <a:extLst>
              <a:ext uri="{FF2B5EF4-FFF2-40B4-BE49-F238E27FC236}">
                <a16:creationId xmlns:a16="http://schemas.microsoft.com/office/drawing/2014/main" id="{CD5BAA50-9256-4C60-AC4F-44DEF636F06C}"/>
              </a:ext>
            </a:extLst>
          </p:cNvPr>
          <p:cNvSpPr>
            <a:spLocks noGrp="1"/>
          </p:cNvSpPr>
          <p:nvPr>
            <p:ph type="ftr" sz="quarter" idx="11"/>
          </p:nvPr>
        </p:nvSpPr>
        <p:spPr>
          <a:xfrm>
            <a:off x="1451579" y="6329055"/>
            <a:ext cx="5938836" cy="309201"/>
          </a:xfrm>
        </p:spPr>
        <p:txBody>
          <a:bodyPr vert="horz" lIns="91440" tIns="45720" rIns="91440" bIns="45720" rtlCol="0">
            <a:normAutofit/>
          </a:bodyPr>
          <a:lstStyle/>
          <a:p>
            <a:pPr>
              <a:spcAft>
                <a:spcPts val="600"/>
              </a:spcAft>
            </a:pPr>
            <a:r>
              <a:rPr lang="en-US">
                <a:solidFill>
                  <a:srgbClr val="FFFFFF"/>
                </a:solidFill>
              </a:rPr>
              <a:t>Fogli di calcolo elettronici</a:t>
            </a:r>
          </a:p>
        </p:txBody>
      </p:sp>
    </p:spTree>
    <p:extLst>
      <p:ext uri="{BB962C8B-B14F-4D97-AF65-F5344CB8AC3E}">
        <p14:creationId xmlns:p14="http://schemas.microsoft.com/office/powerpoint/2010/main" val="48591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7D1202C1-0819-448B-8131-7688902F11F1}"/>
              </a:ext>
            </a:extLst>
          </p:cNvPr>
          <p:cNvSpPr>
            <a:spLocks noGrp="1"/>
          </p:cNvSpPr>
          <p:nvPr>
            <p:ph type="title"/>
          </p:nvPr>
        </p:nvSpPr>
        <p:spPr/>
        <p:txBody>
          <a:bodyPr/>
          <a:lstStyle/>
          <a:p>
            <a:r>
              <a:rPr lang="it-IT" dirty="0"/>
              <a:t>Introduzione</a:t>
            </a:r>
          </a:p>
        </p:txBody>
      </p:sp>
      <p:sp>
        <p:nvSpPr>
          <p:cNvPr id="7" name="Segnaposto testo 6">
            <a:extLst>
              <a:ext uri="{FF2B5EF4-FFF2-40B4-BE49-F238E27FC236}">
                <a16:creationId xmlns:a16="http://schemas.microsoft.com/office/drawing/2014/main" id="{95DE3712-D8B3-45EC-9841-AF542247F522}"/>
              </a:ext>
            </a:extLst>
          </p:cNvPr>
          <p:cNvSpPr>
            <a:spLocks noGrp="1"/>
          </p:cNvSpPr>
          <p:nvPr>
            <p:ph type="body" idx="1"/>
          </p:nvPr>
        </p:nvSpPr>
        <p:spPr/>
        <p:txBody>
          <a:bodyPr/>
          <a:lstStyle/>
          <a:p>
            <a:endParaRPr lang="it-IT" dirty="0"/>
          </a:p>
        </p:txBody>
      </p:sp>
      <p:sp>
        <p:nvSpPr>
          <p:cNvPr id="4" name="Segnaposto piè di pagina 3">
            <a:extLst>
              <a:ext uri="{FF2B5EF4-FFF2-40B4-BE49-F238E27FC236}">
                <a16:creationId xmlns:a16="http://schemas.microsoft.com/office/drawing/2014/main" id="{AD205F2D-5186-4F22-800F-DAFF7A9776A6}"/>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C291A851-21CB-4559-B433-873D16271BF3}"/>
              </a:ext>
            </a:extLst>
          </p:cNvPr>
          <p:cNvSpPr>
            <a:spLocks noGrp="1"/>
          </p:cNvSpPr>
          <p:nvPr>
            <p:ph type="sldNum" sz="quarter" idx="12"/>
          </p:nvPr>
        </p:nvSpPr>
        <p:spPr/>
        <p:txBody>
          <a:bodyPr/>
          <a:lstStyle/>
          <a:p>
            <a:fld id="{4FAB73BC-B049-4115-A692-8D63A059BFB8}" type="slidenum">
              <a:rPr lang="en-US" smtClean="0"/>
              <a:t>3</a:t>
            </a:fld>
            <a:endParaRPr lang="en-US" dirty="0"/>
          </a:p>
        </p:txBody>
      </p:sp>
    </p:spTree>
    <p:extLst>
      <p:ext uri="{BB962C8B-B14F-4D97-AF65-F5344CB8AC3E}">
        <p14:creationId xmlns:p14="http://schemas.microsoft.com/office/powerpoint/2010/main" val="26947049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5"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7" name="Rectangle 16">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olo 1">
            <a:extLst>
              <a:ext uri="{FF2B5EF4-FFF2-40B4-BE49-F238E27FC236}">
                <a16:creationId xmlns:a16="http://schemas.microsoft.com/office/drawing/2014/main" id="{28CDDBC1-8451-4E2B-9468-77EDF4B31AFF}"/>
              </a:ext>
            </a:extLst>
          </p:cNvPr>
          <p:cNvSpPr>
            <a:spLocks noGrp="1"/>
          </p:cNvSpPr>
          <p:nvPr>
            <p:ph type="title"/>
          </p:nvPr>
        </p:nvSpPr>
        <p:spPr>
          <a:xfrm>
            <a:off x="1130271" y="1193800"/>
            <a:ext cx="3193050" cy="4699000"/>
          </a:xfrm>
        </p:spPr>
        <p:txBody>
          <a:bodyPr anchor="ctr">
            <a:normAutofit/>
          </a:bodyPr>
          <a:lstStyle/>
          <a:p>
            <a:r>
              <a:rPr lang="it-IT" sz="3000"/>
              <a:t>Breve Esercitazione</a:t>
            </a:r>
          </a:p>
        </p:txBody>
      </p:sp>
      <p:sp>
        <p:nvSpPr>
          <p:cNvPr id="5" name="Segnaposto numero diapositiva 4">
            <a:extLst>
              <a:ext uri="{FF2B5EF4-FFF2-40B4-BE49-F238E27FC236}">
                <a16:creationId xmlns:a16="http://schemas.microsoft.com/office/drawing/2014/main" id="{68286F28-B7A2-4194-940F-82A614085D56}"/>
              </a:ext>
            </a:extLst>
          </p:cNvPr>
          <p:cNvSpPr>
            <a:spLocks noGrp="1"/>
          </p:cNvSpPr>
          <p:nvPr>
            <p:ph type="sldNum" sz="quarter" idx="12"/>
          </p:nvPr>
        </p:nvSpPr>
        <p:spPr>
          <a:xfrm>
            <a:off x="3512302" y="448056"/>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30</a:t>
            </a:fld>
            <a:endParaRPr lang="en-US"/>
          </a:p>
        </p:txBody>
      </p:sp>
      <p:sp>
        <p:nvSpPr>
          <p:cNvPr id="4" name="Segnaposto piè di pagina 3">
            <a:extLst>
              <a:ext uri="{FF2B5EF4-FFF2-40B4-BE49-F238E27FC236}">
                <a16:creationId xmlns:a16="http://schemas.microsoft.com/office/drawing/2014/main" id="{7EB45716-C873-407D-97EA-E56723492DD7}"/>
              </a:ext>
            </a:extLst>
          </p:cNvPr>
          <p:cNvSpPr>
            <a:spLocks noGrp="1"/>
          </p:cNvSpPr>
          <p:nvPr>
            <p:ph type="ftr" sz="quarter" idx="11"/>
          </p:nvPr>
        </p:nvSpPr>
        <p:spPr>
          <a:xfrm>
            <a:off x="4976636" y="539496"/>
            <a:ext cx="5938836" cy="309201"/>
          </a:xfrm>
        </p:spPr>
        <p:txBody>
          <a:bodyPr>
            <a:normAutofit/>
          </a:bodyPr>
          <a:lstStyle/>
          <a:p>
            <a:pPr>
              <a:spcAft>
                <a:spcPts val="600"/>
              </a:spcAft>
            </a:pPr>
            <a:r>
              <a:rPr lang="en-US"/>
              <a:t>Fogli di calcolo elettronici</a:t>
            </a:r>
          </a:p>
        </p:txBody>
      </p:sp>
      <p:cxnSp>
        <p:nvCxnSpPr>
          <p:cNvPr id="19" name="Straight Connector 18">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graphicFrame>
        <p:nvGraphicFramePr>
          <p:cNvPr id="6" name="Segnaposto contenuto 5">
            <a:extLst>
              <a:ext uri="{FF2B5EF4-FFF2-40B4-BE49-F238E27FC236}">
                <a16:creationId xmlns:a16="http://schemas.microsoft.com/office/drawing/2014/main" id="{D48421E8-4B83-471B-AF52-40BA11A60E58}"/>
              </a:ext>
            </a:extLst>
          </p:cNvPr>
          <p:cNvGraphicFramePr>
            <a:graphicFrameLocks noGrp="1"/>
          </p:cNvGraphicFramePr>
          <p:nvPr>
            <p:ph idx="1"/>
            <p:extLst>
              <p:ext uri="{D42A27DB-BD31-4B8C-83A1-F6EECF244321}">
                <p14:modId xmlns:p14="http://schemas.microsoft.com/office/powerpoint/2010/main" val="892726544"/>
              </p:ext>
            </p:extLst>
          </p:nvPr>
        </p:nvGraphicFramePr>
        <p:xfrm>
          <a:off x="4976636" y="1193800"/>
          <a:ext cx="6085091" cy="469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321525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076" name="Rectangle 70">
            <a:extLst>
              <a:ext uri="{FF2B5EF4-FFF2-40B4-BE49-F238E27FC236}">
                <a16:creationId xmlns:a16="http://schemas.microsoft.com/office/drawing/2014/main" id="{130B326A-C054-4820-AFCA-FCB009ABC6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3077" name="Picture 72">
            <a:extLst>
              <a:ext uri="{FF2B5EF4-FFF2-40B4-BE49-F238E27FC236}">
                <a16:creationId xmlns:a16="http://schemas.microsoft.com/office/drawing/2014/main" id="{E265DFC7-1B2A-4A32-9C43-C48EA6FF61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3078" name="Straight Connector 74">
            <a:extLst>
              <a:ext uri="{FF2B5EF4-FFF2-40B4-BE49-F238E27FC236}">
                <a16:creationId xmlns:a16="http://schemas.microsoft.com/office/drawing/2014/main" id="{853B328C-A402-44DE-AABB-9BFBB6617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3074" name="Picture 2" descr="Risultati immagini per formule">
            <a:extLst>
              <a:ext uri="{FF2B5EF4-FFF2-40B4-BE49-F238E27FC236}">
                <a16:creationId xmlns:a16="http://schemas.microsoft.com/office/drawing/2014/main" id="{7C99C3AE-4F63-4095-9EB8-6215B85A959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39" r="9090" b="28623"/>
          <a:stretch/>
        </p:blipFill>
        <p:spPr bwMode="auto">
          <a:xfrm>
            <a:off x="2" y="10"/>
            <a:ext cx="12191695" cy="6857990"/>
          </a:xfrm>
          <a:prstGeom prst="rect">
            <a:avLst/>
          </a:prstGeom>
          <a:noFill/>
          <a:extLst>
            <a:ext uri="{909E8E84-426E-40DD-AFC4-6F175D3DCCD1}">
              <a14:hiddenFill xmlns:a14="http://schemas.microsoft.com/office/drawing/2010/main">
                <a:solidFill>
                  <a:srgbClr val="FFFFFF"/>
                </a:solidFill>
              </a14:hiddenFill>
            </a:ext>
          </a:extLst>
        </p:spPr>
      </p:pic>
      <p:sp>
        <p:nvSpPr>
          <p:cNvPr id="3079" name="Rectangle 76">
            <a:extLst>
              <a:ext uri="{FF2B5EF4-FFF2-40B4-BE49-F238E27FC236}">
                <a16:creationId xmlns:a16="http://schemas.microsoft.com/office/drawing/2014/main" id="{E702840B-BF21-4AB3-9552-AE05709A98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7" y="3064931"/>
            <a:ext cx="8293042"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itolo 5">
            <a:extLst>
              <a:ext uri="{FF2B5EF4-FFF2-40B4-BE49-F238E27FC236}">
                <a16:creationId xmlns:a16="http://schemas.microsoft.com/office/drawing/2014/main" id="{3E6AA489-3CAD-47A6-9BC1-F6AD3E983D92}"/>
              </a:ext>
            </a:extLst>
          </p:cNvPr>
          <p:cNvSpPr>
            <a:spLocks noGrp="1"/>
          </p:cNvSpPr>
          <p:nvPr>
            <p:ph type="title"/>
          </p:nvPr>
        </p:nvSpPr>
        <p:spPr>
          <a:xfrm>
            <a:off x="1300526" y="3236470"/>
            <a:ext cx="6829044" cy="1431984"/>
          </a:xfrm>
        </p:spPr>
        <p:txBody>
          <a:bodyPr vert="horz" lIns="91440" tIns="45720" rIns="91440" bIns="0" rtlCol="0" anchor="b">
            <a:normAutofit/>
          </a:bodyPr>
          <a:lstStyle/>
          <a:p>
            <a:pPr algn="r"/>
            <a:r>
              <a:rPr lang="en-US" sz="4400"/>
              <a:t>formule</a:t>
            </a:r>
          </a:p>
        </p:txBody>
      </p:sp>
      <p:sp>
        <p:nvSpPr>
          <p:cNvPr id="7" name="Segnaposto testo 6">
            <a:extLst>
              <a:ext uri="{FF2B5EF4-FFF2-40B4-BE49-F238E27FC236}">
                <a16:creationId xmlns:a16="http://schemas.microsoft.com/office/drawing/2014/main" id="{B0E4E335-B4FA-41A2-8B41-E67CE0DD6BAA}"/>
              </a:ext>
            </a:extLst>
          </p:cNvPr>
          <p:cNvSpPr>
            <a:spLocks noGrp="1"/>
          </p:cNvSpPr>
          <p:nvPr>
            <p:ph type="body" idx="1"/>
          </p:nvPr>
        </p:nvSpPr>
        <p:spPr>
          <a:xfrm>
            <a:off x="1300525" y="4669144"/>
            <a:ext cx="6829043" cy="716529"/>
          </a:xfrm>
        </p:spPr>
        <p:txBody>
          <a:bodyPr vert="horz" lIns="91440" tIns="91440" rIns="91440" bIns="91440" rtlCol="0">
            <a:normAutofit/>
          </a:bodyPr>
          <a:lstStyle/>
          <a:p>
            <a:pPr algn="r"/>
            <a:endParaRPr lang="en-US" sz="1600" cap="all">
              <a:solidFill>
                <a:srgbClr val="FFFFFE"/>
              </a:solidFill>
            </a:endParaRPr>
          </a:p>
        </p:txBody>
      </p:sp>
      <p:sp>
        <p:nvSpPr>
          <p:cNvPr id="5" name="Segnaposto numero diapositiva 4">
            <a:extLst>
              <a:ext uri="{FF2B5EF4-FFF2-40B4-BE49-F238E27FC236}">
                <a16:creationId xmlns:a16="http://schemas.microsoft.com/office/drawing/2014/main" id="{ED0F4994-2A70-40E2-8A04-E46EBCE4CBF4}"/>
              </a:ext>
            </a:extLst>
          </p:cNvPr>
          <p:cNvSpPr>
            <a:spLocks noGrp="1"/>
          </p:cNvSpPr>
          <p:nvPr>
            <p:ph type="sldNum" sz="quarter" idx="12"/>
          </p:nvPr>
        </p:nvSpPr>
        <p:spPr>
          <a:xfrm>
            <a:off x="319133" y="3227912"/>
            <a:ext cx="811019" cy="503579"/>
          </a:xfrm>
        </p:spPr>
        <p:txBody>
          <a:bodyPr vert="horz" lIns="91440" tIns="45720" rIns="91440" bIns="45720" rtlCol="0" anchor="t">
            <a:normAutofit/>
          </a:bodyPr>
          <a:lstStyle/>
          <a:p>
            <a:pPr>
              <a:lnSpc>
                <a:spcPct val="90000"/>
              </a:lnSpc>
              <a:spcAft>
                <a:spcPts val="600"/>
              </a:spcAft>
            </a:pPr>
            <a:fld id="{4FAB73BC-B049-4115-A692-8D63A059BFB8}" type="slidenum">
              <a:rPr lang="en-US" smtClean="0"/>
              <a:pPr>
                <a:lnSpc>
                  <a:spcPct val="90000"/>
                </a:lnSpc>
                <a:spcAft>
                  <a:spcPts val="600"/>
                </a:spcAft>
              </a:pPr>
              <a:t>31</a:t>
            </a:fld>
            <a:endParaRPr lang="en-US"/>
          </a:p>
        </p:txBody>
      </p:sp>
      <p:sp>
        <p:nvSpPr>
          <p:cNvPr id="4" name="Segnaposto piè di pagina 3">
            <a:extLst>
              <a:ext uri="{FF2B5EF4-FFF2-40B4-BE49-F238E27FC236}">
                <a16:creationId xmlns:a16="http://schemas.microsoft.com/office/drawing/2014/main" id="{CDC5C903-6D45-4102-9625-982693E60F5F}"/>
              </a:ext>
            </a:extLst>
          </p:cNvPr>
          <p:cNvSpPr>
            <a:spLocks noGrp="1"/>
          </p:cNvSpPr>
          <p:nvPr>
            <p:ph type="ftr" sz="quarter" idx="11"/>
          </p:nvPr>
        </p:nvSpPr>
        <p:spPr>
          <a:xfrm>
            <a:off x="1300525" y="5553125"/>
            <a:ext cx="4113753" cy="309201"/>
          </a:xfrm>
        </p:spPr>
        <p:txBody>
          <a:bodyPr vert="horz" lIns="91440" tIns="45720" rIns="91440" bIns="45720" rtlCol="0" anchor="ctr">
            <a:normAutofit/>
          </a:bodyPr>
          <a:lstStyle/>
          <a:p>
            <a:pPr>
              <a:spcAft>
                <a:spcPts val="600"/>
              </a:spcAft>
            </a:pPr>
            <a:r>
              <a:rPr lang="en-US">
                <a:solidFill>
                  <a:srgbClr val="FFFFFE"/>
                </a:solidFill>
              </a:rPr>
              <a:t>Fogli di calcolo elettronici</a:t>
            </a:r>
          </a:p>
        </p:txBody>
      </p:sp>
    </p:spTree>
    <p:extLst>
      <p:ext uri="{BB962C8B-B14F-4D97-AF65-F5344CB8AC3E}">
        <p14:creationId xmlns:p14="http://schemas.microsoft.com/office/powerpoint/2010/main" val="28821756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D5CC51-2557-4C4D-A3DE-6E99E0CB4BB7}"/>
              </a:ext>
            </a:extLst>
          </p:cNvPr>
          <p:cNvSpPr>
            <a:spLocks noGrp="1"/>
          </p:cNvSpPr>
          <p:nvPr>
            <p:ph type="title"/>
          </p:nvPr>
        </p:nvSpPr>
        <p:spPr/>
        <p:txBody>
          <a:bodyPr/>
          <a:lstStyle/>
          <a:p>
            <a:pPr algn="ctr"/>
            <a:r>
              <a:rPr lang="it-IT" dirty="0"/>
              <a:t>Scrivere una formula</a:t>
            </a:r>
          </a:p>
        </p:txBody>
      </p:sp>
      <p:sp>
        <p:nvSpPr>
          <p:cNvPr id="3" name="Segnaposto contenuto 2">
            <a:extLst>
              <a:ext uri="{FF2B5EF4-FFF2-40B4-BE49-F238E27FC236}">
                <a16:creationId xmlns:a16="http://schemas.microsoft.com/office/drawing/2014/main" id="{3D820773-EC4C-4660-B5D7-F963B8BCC2EB}"/>
              </a:ext>
            </a:extLst>
          </p:cNvPr>
          <p:cNvSpPr>
            <a:spLocks noGrp="1"/>
          </p:cNvSpPr>
          <p:nvPr>
            <p:ph idx="1"/>
          </p:nvPr>
        </p:nvSpPr>
        <p:spPr/>
        <p:txBody>
          <a:bodyPr>
            <a:normAutofit fontScale="92500" lnSpcReduction="20000"/>
          </a:bodyPr>
          <a:lstStyle/>
          <a:p>
            <a:r>
              <a:rPr lang="it-IT" b="1" dirty="0"/>
              <a:t>Una formula inizia sempre con il simbolo “=”</a:t>
            </a:r>
            <a:r>
              <a:rPr lang="it-IT" dirty="0"/>
              <a:t> (oppure “+”), indispensabile per far sì che Google Fogli interpreti quel che viene scritto successivamente come un calcolo e non come un testo o un numero.</a:t>
            </a:r>
          </a:p>
          <a:p>
            <a:r>
              <a:rPr lang="it-IT" dirty="0"/>
              <a:t>Altro aspetto fondamentale è che nelle formule </a:t>
            </a:r>
            <a:r>
              <a:rPr lang="it-IT" u="sng" dirty="0"/>
              <a:t>vanno utilizzate </a:t>
            </a:r>
            <a:r>
              <a:rPr lang="it-IT" b="1" u="sng" dirty="0"/>
              <a:t>le coordinate delle celle</a:t>
            </a:r>
            <a:r>
              <a:rPr lang="it-IT" dirty="0"/>
              <a:t> e non il loro contenuto: si scriverà </a:t>
            </a:r>
            <a:r>
              <a:rPr lang="it-IT" b="1" dirty="0"/>
              <a:t>=B3+C3</a:t>
            </a:r>
            <a:r>
              <a:rPr lang="it-IT" dirty="0"/>
              <a:t> invece che =15+10.</a:t>
            </a:r>
          </a:p>
          <a:p>
            <a:r>
              <a:rPr lang="it-IT" dirty="0"/>
              <a:t>Questo modo di scrivere le formule permette di sfruttare le enormi potenzialità di calcolo di Excel, tra cui la possibilità di </a:t>
            </a:r>
            <a:r>
              <a:rPr lang="it-IT" b="1" dirty="0"/>
              <a:t>aggiornare in automatico i risultati</a:t>
            </a:r>
            <a:r>
              <a:rPr lang="it-IT" dirty="0"/>
              <a:t> quando anche una sola delle celle coinvolte nel calcolo viene modificata: la formula =B3+C3 cambierà quando cambieranno B3 o C3, la formula =15+10 darà sempre come risultato 25.</a:t>
            </a:r>
          </a:p>
        </p:txBody>
      </p:sp>
      <p:sp>
        <p:nvSpPr>
          <p:cNvPr id="4" name="Segnaposto piè di pagina 3">
            <a:extLst>
              <a:ext uri="{FF2B5EF4-FFF2-40B4-BE49-F238E27FC236}">
                <a16:creationId xmlns:a16="http://schemas.microsoft.com/office/drawing/2014/main" id="{FA6A9E3D-C626-486F-8F4C-2A505AF692C4}"/>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3E426628-3EAA-441E-85BA-F49C3EE4C2A2}"/>
              </a:ext>
            </a:extLst>
          </p:cNvPr>
          <p:cNvSpPr>
            <a:spLocks noGrp="1"/>
          </p:cNvSpPr>
          <p:nvPr>
            <p:ph type="sldNum" sz="quarter" idx="12"/>
          </p:nvPr>
        </p:nvSpPr>
        <p:spPr/>
        <p:txBody>
          <a:bodyPr/>
          <a:lstStyle/>
          <a:p>
            <a:fld id="{4FAB73BC-B049-4115-A692-8D63A059BFB8}" type="slidenum">
              <a:rPr lang="en-US" smtClean="0"/>
              <a:t>32</a:t>
            </a:fld>
            <a:endParaRPr lang="en-US" dirty="0"/>
          </a:p>
        </p:txBody>
      </p:sp>
    </p:spTree>
    <p:extLst>
      <p:ext uri="{BB962C8B-B14F-4D97-AF65-F5344CB8AC3E}">
        <p14:creationId xmlns:p14="http://schemas.microsoft.com/office/powerpoint/2010/main" val="23106878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4D3835-BCEC-4E2B-BBEE-C9F63B81B0D2}"/>
              </a:ext>
            </a:extLst>
          </p:cNvPr>
          <p:cNvSpPr>
            <a:spLocks noGrp="1"/>
          </p:cNvSpPr>
          <p:nvPr>
            <p:ph type="title"/>
          </p:nvPr>
        </p:nvSpPr>
        <p:spPr/>
        <p:txBody>
          <a:bodyPr/>
          <a:lstStyle/>
          <a:p>
            <a:pPr algn="ctr"/>
            <a:r>
              <a:rPr lang="it-IT" dirty="0"/>
              <a:t>Passaggi per la formula</a:t>
            </a:r>
          </a:p>
        </p:txBody>
      </p:sp>
      <p:sp>
        <p:nvSpPr>
          <p:cNvPr id="3" name="Segnaposto contenuto 2">
            <a:extLst>
              <a:ext uri="{FF2B5EF4-FFF2-40B4-BE49-F238E27FC236}">
                <a16:creationId xmlns:a16="http://schemas.microsoft.com/office/drawing/2014/main" id="{4AF78B49-4E38-442F-B92E-3ECC7898B645}"/>
              </a:ext>
            </a:extLst>
          </p:cNvPr>
          <p:cNvSpPr>
            <a:spLocks noGrp="1"/>
          </p:cNvSpPr>
          <p:nvPr>
            <p:ph idx="1"/>
          </p:nvPr>
        </p:nvSpPr>
        <p:spPr/>
        <p:txBody>
          <a:bodyPr>
            <a:normAutofit fontScale="92500" lnSpcReduction="20000"/>
          </a:bodyPr>
          <a:lstStyle/>
          <a:p>
            <a:pPr marL="457200" indent="-457200">
              <a:buFont typeface="+mj-lt"/>
              <a:buAutoNum type="arabicPeriod"/>
            </a:pPr>
            <a:r>
              <a:rPr lang="it-IT" dirty="0"/>
              <a:t>Posizioniamoci sulla cella dove vogliamo eseguire il calcolo</a:t>
            </a:r>
          </a:p>
          <a:p>
            <a:pPr marL="457200" indent="-457200">
              <a:buFont typeface="+mj-lt"/>
              <a:buAutoNum type="arabicPeriod"/>
            </a:pPr>
            <a:r>
              <a:rPr lang="it-IT" dirty="0"/>
              <a:t>Inseriamo il simbolo uguale: Shift assieme al tasto “=” sopra allo zero</a:t>
            </a:r>
          </a:p>
          <a:p>
            <a:pPr marL="457200" indent="-457200">
              <a:buFont typeface="+mj-lt"/>
              <a:buAutoNum type="arabicPeriod"/>
            </a:pPr>
            <a:r>
              <a:rPr lang="it-IT" dirty="0"/>
              <a:t>Selezioniamo la prima cella di cui vogliamo leggere il contenuto</a:t>
            </a:r>
          </a:p>
          <a:p>
            <a:pPr marL="457200" indent="-457200">
              <a:buFont typeface="+mj-lt"/>
              <a:buAutoNum type="arabicPeriod"/>
            </a:pPr>
            <a:r>
              <a:rPr lang="it-IT" dirty="0"/>
              <a:t>Inseriamo un operatore: + – *(moltiplicazione) /(divisione)</a:t>
            </a:r>
          </a:p>
          <a:p>
            <a:pPr marL="457200" indent="-457200">
              <a:buFont typeface="+mj-lt"/>
              <a:buAutoNum type="arabicPeriod"/>
            </a:pPr>
            <a:r>
              <a:rPr lang="it-IT" dirty="0"/>
              <a:t>Selezioniamo la seconda cella su cui vogliamo effettuare il calcolo</a:t>
            </a:r>
          </a:p>
          <a:p>
            <a:pPr marL="457200" indent="-457200">
              <a:buFont typeface="+mj-lt"/>
              <a:buAutoNum type="arabicPeriod"/>
            </a:pPr>
            <a:r>
              <a:rPr lang="it-IT" dirty="0"/>
              <a:t>Diamo INVIO per confermare la nostra formula e visualizzare il risultato oppure, se desideriamo includere altre celle nel nostro calcolo, ripetiamo i punti D ed E fino a quando avremo incluso tutte le celle su cui effettuare le nostre operazioni</a:t>
            </a:r>
          </a:p>
        </p:txBody>
      </p:sp>
      <p:sp>
        <p:nvSpPr>
          <p:cNvPr id="4" name="Segnaposto piè di pagina 3">
            <a:extLst>
              <a:ext uri="{FF2B5EF4-FFF2-40B4-BE49-F238E27FC236}">
                <a16:creationId xmlns:a16="http://schemas.microsoft.com/office/drawing/2014/main" id="{A11C94C4-F7A1-40F4-9B36-BF37FED30E4B}"/>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D100A204-27E0-49F4-9FB4-A61BDFA92B16}"/>
              </a:ext>
            </a:extLst>
          </p:cNvPr>
          <p:cNvSpPr>
            <a:spLocks noGrp="1"/>
          </p:cNvSpPr>
          <p:nvPr>
            <p:ph type="sldNum" sz="quarter" idx="12"/>
          </p:nvPr>
        </p:nvSpPr>
        <p:spPr/>
        <p:txBody>
          <a:bodyPr/>
          <a:lstStyle/>
          <a:p>
            <a:fld id="{4FAB73BC-B049-4115-A692-8D63A059BFB8}" type="slidenum">
              <a:rPr lang="en-US" smtClean="0"/>
              <a:t>33</a:t>
            </a:fld>
            <a:endParaRPr lang="en-US" dirty="0"/>
          </a:p>
        </p:txBody>
      </p:sp>
    </p:spTree>
    <p:extLst>
      <p:ext uri="{BB962C8B-B14F-4D97-AF65-F5344CB8AC3E}">
        <p14:creationId xmlns:p14="http://schemas.microsoft.com/office/powerpoint/2010/main" val="40696443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E5DD684-00E2-4808-BADC-AAFEC6ABF812}"/>
              </a:ext>
            </a:extLst>
          </p:cNvPr>
          <p:cNvSpPr>
            <a:spLocks noGrp="1"/>
          </p:cNvSpPr>
          <p:nvPr>
            <p:ph type="title"/>
          </p:nvPr>
        </p:nvSpPr>
        <p:spPr/>
        <p:txBody>
          <a:bodyPr/>
          <a:lstStyle/>
          <a:p>
            <a:pPr algn="ctr"/>
            <a:r>
              <a:rPr lang="it-IT" dirty="0"/>
              <a:t>Domanda</a:t>
            </a:r>
          </a:p>
        </p:txBody>
      </p:sp>
      <p:graphicFrame>
        <p:nvGraphicFramePr>
          <p:cNvPr id="4" name="Segnaposto contenuto 3">
            <a:extLst>
              <a:ext uri="{FF2B5EF4-FFF2-40B4-BE49-F238E27FC236}">
                <a16:creationId xmlns:a16="http://schemas.microsoft.com/office/drawing/2014/main" id="{749A3C54-415B-48C9-800F-3812F67908BD}"/>
              </a:ext>
            </a:extLst>
          </p:cNvPr>
          <p:cNvGraphicFramePr>
            <a:graphicFrameLocks noGrp="1"/>
          </p:cNvGraphicFramePr>
          <p:nvPr>
            <p:ph idx="1"/>
            <p:extLst>
              <p:ext uri="{D42A27DB-BD31-4B8C-83A1-F6EECF244321}">
                <p14:modId xmlns:p14="http://schemas.microsoft.com/office/powerpoint/2010/main" val="2354099691"/>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egnaposto piè di pagina 2">
            <a:extLst>
              <a:ext uri="{FF2B5EF4-FFF2-40B4-BE49-F238E27FC236}">
                <a16:creationId xmlns:a16="http://schemas.microsoft.com/office/drawing/2014/main" id="{E7432316-D0DB-405B-910F-E08781CC3D0E}"/>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A55D5CCC-0085-47C1-B6B8-E7790C5C622E}"/>
              </a:ext>
            </a:extLst>
          </p:cNvPr>
          <p:cNvSpPr>
            <a:spLocks noGrp="1"/>
          </p:cNvSpPr>
          <p:nvPr>
            <p:ph type="sldNum" sz="quarter" idx="12"/>
          </p:nvPr>
        </p:nvSpPr>
        <p:spPr/>
        <p:txBody>
          <a:bodyPr/>
          <a:lstStyle/>
          <a:p>
            <a:fld id="{4FAB73BC-B049-4115-A692-8D63A059BFB8}" type="slidenum">
              <a:rPr lang="en-US" smtClean="0"/>
              <a:t>34</a:t>
            </a:fld>
            <a:endParaRPr lang="en-US" dirty="0"/>
          </a:p>
        </p:txBody>
      </p:sp>
    </p:spTree>
    <p:extLst>
      <p:ext uri="{BB962C8B-B14F-4D97-AF65-F5344CB8AC3E}">
        <p14:creationId xmlns:p14="http://schemas.microsoft.com/office/powerpoint/2010/main" val="19445280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F5A1680-49BD-4576-B452-2D1C37CB1BD0}"/>
              </a:ext>
            </a:extLst>
          </p:cNvPr>
          <p:cNvSpPr>
            <a:spLocks noGrp="1"/>
          </p:cNvSpPr>
          <p:nvPr>
            <p:ph type="title"/>
          </p:nvPr>
        </p:nvSpPr>
        <p:spPr/>
        <p:txBody>
          <a:bodyPr/>
          <a:lstStyle/>
          <a:p>
            <a:pPr algn="ctr"/>
            <a:r>
              <a:rPr lang="it-IT" dirty="0"/>
              <a:t>Risposta</a:t>
            </a:r>
          </a:p>
        </p:txBody>
      </p:sp>
      <p:graphicFrame>
        <p:nvGraphicFramePr>
          <p:cNvPr id="4" name="Segnaposto contenuto 3">
            <a:extLst>
              <a:ext uri="{FF2B5EF4-FFF2-40B4-BE49-F238E27FC236}">
                <a16:creationId xmlns:a16="http://schemas.microsoft.com/office/drawing/2014/main" id="{D8C65395-C5AD-4078-BAD4-B8033BCD60DF}"/>
              </a:ext>
            </a:extLst>
          </p:cNvPr>
          <p:cNvGraphicFramePr>
            <a:graphicFrameLocks noGrp="1"/>
          </p:cNvGraphicFramePr>
          <p:nvPr>
            <p:ph idx="1"/>
            <p:extLst>
              <p:ext uri="{D42A27DB-BD31-4B8C-83A1-F6EECF244321}">
                <p14:modId xmlns:p14="http://schemas.microsoft.com/office/powerpoint/2010/main" val="1549236678"/>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egnaposto piè di pagina 2">
            <a:extLst>
              <a:ext uri="{FF2B5EF4-FFF2-40B4-BE49-F238E27FC236}">
                <a16:creationId xmlns:a16="http://schemas.microsoft.com/office/drawing/2014/main" id="{B7514C91-379E-4148-ADAF-0DC1DF9836DB}"/>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B2E1C99D-4672-4276-827D-641930659724}"/>
              </a:ext>
            </a:extLst>
          </p:cNvPr>
          <p:cNvSpPr>
            <a:spLocks noGrp="1"/>
          </p:cNvSpPr>
          <p:nvPr>
            <p:ph type="sldNum" sz="quarter" idx="12"/>
          </p:nvPr>
        </p:nvSpPr>
        <p:spPr/>
        <p:txBody>
          <a:bodyPr/>
          <a:lstStyle/>
          <a:p>
            <a:fld id="{4FAB73BC-B049-4115-A692-8D63A059BFB8}" type="slidenum">
              <a:rPr lang="en-US" smtClean="0"/>
              <a:t>35</a:t>
            </a:fld>
            <a:endParaRPr lang="en-US" dirty="0"/>
          </a:p>
        </p:txBody>
      </p:sp>
    </p:spTree>
    <p:extLst>
      <p:ext uri="{BB962C8B-B14F-4D97-AF65-F5344CB8AC3E}">
        <p14:creationId xmlns:p14="http://schemas.microsoft.com/office/powerpoint/2010/main" val="27289782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96E9B8A-B866-429F-8327-463F82525945}"/>
              </a:ext>
            </a:extLst>
          </p:cNvPr>
          <p:cNvSpPr>
            <a:spLocks noGrp="1"/>
          </p:cNvSpPr>
          <p:nvPr>
            <p:ph type="title"/>
          </p:nvPr>
        </p:nvSpPr>
        <p:spPr/>
        <p:txBody>
          <a:bodyPr/>
          <a:lstStyle/>
          <a:p>
            <a:pPr algn="ctr"/>
            <a:r>
              <a:rPr lang="it-IT" dirty="0"/>
              <a:t>Riempimento automatico</a:t>
            </a:r>
          </a:p>
        </p:txBody>
      </p:sp>
      <p:graphicFrame>
        <p:nvGraphicFramePr>
          <p:cNvPr id="4" name="Segnaposto contenuto 3">
            <a:extLst>
              <a:ext uri="{FF2B5EF4-FFF2-40B4-BE49-F238E27FC236}">
                <a16:creationId xmlns:a16="http://schemas.microsoft.com/office/drawing/2014/main" id="{DCE77535-C54E-465D-9067-1D1D00F5F351}"/>
              </a:ext>
            </a:extLst>
          </p:cNvPr>
          <p:cNvGraphicFramePr>
            <a:graphicFrameLocks noGrp="1"/>
          </p:cNvGraphicFramePr>
          <p:nvPr>
            <p:ph idx="1"/>
            <p:extLst>
              <p:ext uri="{D42A27DB-BD31-4B8C-83A1-F6EECF244321}">
                <p14:modId xmlns:p14="http://schemas.microsoft.com/office/powerpoint/2010/main" val="4253253969"/>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egnaposto piè di pagina 2">
            <a:extLst>
              <a:ext uri="{FF2B5EF4-FFF2-40B4-BE49-F238E27FC236}">
                <a16:creationId xmlns:a16="http://schemas.microsoft.com/office/drawing/2014/main" id="{0AE8327E-A27E-4CDA-B31A-09AB50DFDB7A}"/>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A0310945-D524-45CB-BA19-57F93C462D3F}"/>
              </a:ext>
            </a:extLst>
          </p:cNvPr>
          <p:cNvSpPr>
            <a:spLocks noGrp="1"/>
          </p:cNvSpPr>
          <p:nvPr>
            <p:ph type="sldNum" sz="quarter" idx="12"/>
          </p:nvPr>
        </p:nvSpPr>
        <p:spPr/>
        <p:txBody>
          <a:bodyPr/>
          <a:lstStyle/>
          <a:p>
            <a:fld id="{4FAB73BC-B049-4115-A692-8D63A059BFB8}" type="slidenum">
              <a:rPr lang="en-US" smtClean="0"/>
              <a:t>36</a:t>
            </a:fld>
            <a:endParaRPr lang="en-US" dirty="0"/>
          </a:p>
        </p:txBody>
      </p:sp>
    </p:spTree>
    <p:extLst>
      <p:ext uri="{BB962C8B-B14F-4D97-AF65-F5344CB8AC3E}">
        <p14:creationId xmlns:p14="http://schemas.microsoft.com/office/powerpoint/2010/main" val="28566515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6A8B76BE-617E-4017-8C57-4A74A5359C23}"/>
              </a:ext>
            </a:extLst>
          </p:cNvPr>
          <p:cNvSpPr>
            <a:spLocks noGrp="1"/>
          </p:cNvSpPr>
          <p:nvPr>
            <p:ph type="title"/>
          </p:nvPr>
        </p:nvSpPr>
        <p:spPr/>
        <p:txBody>
          <a:bodyPr/>
          <a:lstStyle/>
          <a:p>
            <a:r>
              <a:rPr lang="it-IT" dirty="0"/>
              <a:t>Simboli di errore</a:t>
            </a:r>
          </a:p>
        </p:txBody>
      </p:sp>
      <p:sp>
        <p:nvSpPr>
          <p:cNvPr id="7" name="Segnaposto testo 6">
            <a:extLst>
              <a:ext uri="{FF2B5EF4-FFF2-40B4-BE49-F238E27FC236}">
                <a16:creationId xmlns:a16="http://schemas.microsoft.com/office/drawing/2014/main" id="{10AFD588-EE07-4CA5-9A9F-96ED7B95D040}"/>
              </a:ext>
            </a:extLst>
          </p:cNvPr>
          <p:cNvSpPr>
            <a:spLocks noGrp="1"/>
          </p:cNvSpPr>
          <p:nvPr>
            <p:ph type="body" idx="1"/>
          </p:nvPr>
        </p:nvSpPr>
        <p:spPr/>
        <p:txBody>
          <a:bodyPr/>
          <a:lstStyle/>
          <a:p>
            <a:r>
              <a:rPr lang="it-IT" dirty="0"/>
              <a:t>Cosa ho sbagliato?</a:t>
            </a:r>
          </a:p>
        </p:txBody>
      </p:sp>
      <p:sp>
        <p:nvSpPr>
          <p:cNvPr id="4" name="Segnaposto piè di pagina 3">
            <a:extLst>
              <a:ext uri="{FF2B5EF4-FFF2-40B4-BE49-F238E27FC236}">
                <a16:creationId xmlns:a16="http://schemas.microsoft.com/office/drawing/2014/main" id="{307823D5-27CF-427A-A29C-012533DB1D33}"/>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3A625416-3A0D-4D93-B677-7F4C126463D7}"/>
              </a:ext>
            </a:extLst>
          </p:cNvPr>
          <p:cNvSpPr>
            <a:spLocks noGrp="1"/>
          </p:cNvSpPr>
          <p:nvPr>
            <p:ph type="sldNum" sz="quarter" idx="12"/>
          </p:nvPr>
        </p:nvSpPr>
        <p:spPr/>
        <p:txBody>
          <a:bodyPr/>
          <a:lstStyle/>
          <a:p>
            <a:fld id="{4FAB73BC-B049-4115-A692-8D63A059BFB8}" type="slidenum">
              <a:rPr lang="en-US" smtClean="0"/>
              <a:t>37</a:t>
            </a:fld>
            <a:endParaRPr lang="en-US" dirty="0"/>
          </a:p>
        </p:txBody>
      </p:sp>
    </p:spTree>
    <p:extLst>
      <p:ext uri="{BB962C8B-B14F-4D97-AF65-F5344CB8AC3E}">
        <p14:creationId xmlns:p14="http://schemas.microsoft.com/office/powerpoint/2010/main" val="5383613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5"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7" name="Rectangle 16">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olo 1">
            <a:extLst>
              <a:ext uri="{FF2B5EF4-FFF2-40B4-BE49-F238E27FC236}">
                <a16:creationId xmlns:a16="http://schemas.microsoft.com/office/drawing/2014/main" id="{42D9C07E-B797-41FC-87B1-C918061F6426}"/>
              </a:ext>
            </a:extLst>
          </p:cNvPr>
          <p:cNvSpPr>
            <a:spLocks noGrp="1"/>
          </p:cNvSpPr>
          <p:nvPr>
            <p:ph type="title"/>
          </p:nvPr>
        </p:nvSpPr>
        <p:spPr>
          <a:xfrm>
            <a:off x="1130271" y="1193800"/>
            <a:ext cx="3193050" cy="4699000"/>
          </a:xfrm>
        </p:spPr>
        <p:txBody>
          <a:bodyPr anchor="ctr">
            <a:normAutofit/>
          </a:bodyPr>
          <a:lstStyle/>
          <a:p>
            <a:r>
              <a:rPr lang="it-IT" dirty="0"/>
              <a:t>####</a:t>
            </a:r>
          </a:p>
        </p:txBody>
      </p:sp>
      <p:sp>
        <p:nvSpPr>
          <p:cNvPr id="5" name="Segnaposto numero diapositiva 4">
            <a:extLst>
              <a:ext uri="{FF2B5EF4-FFF2-40B4-BE49-F238E27FC236}">
                <a16:creationId xmlns:a16="http://schemas.microsoft.com/office/drawing/2014/main" id="{EBB01C71-9D07-4D84-96E3-A4E5AEAB0E3E}"/>
              </a:ext>
            </a:extLst>
          </p:cNvPr>
          <p:cNvSpPr>
            <a:spLocks noGrp="1"/>
          </p:cNvSpPr>
          <p:nvPr>
            <p:ph type="sldNum" sz="quarter" idx="12"/>
          </p:nvPr>
        </p:nvSpPr>
        <p:spPr>
          <a:xfrm>
            <a:off x="3512302" y="448056"/>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38</a:t>
            </a:fld>
            <a:endParaRPr lang="en-US"/>
          </a:p>
        </p:txBody>
      </p:sp>
      <p:sp>
        <p:nvSpPr>
          <p:cNvPr id="4" name="Segnaposto piè di pagina 3">
            <a:extLst>
              <a:ext uri="{FF2B5EF4-FFF2-40B4-BE49-F238E27FC236}">
                <a16:creationId xmlns:a16="http://schemas.microsoft.com/office/drawing/2014/main" id="{B4C1ACEA-F3BF-4881-97A0-27134633C719}"/>
              </a:ext>
            </a:extLst>
          </p:cNvPr>
          <p:cNvSpPr>
            <a:spLocks noGrp="1"/>
          </p:cNvSpPr>
          <p:nvPr>
            <p:ph type="ftr" sz="quarter" idx="11"/>
          </p:nvPr>
        </p:nvSpPr>
        <p:spPr>
          <a:xfrm>
            <a:off x="4976636" y="539496"/>
            <a:ext cx="5938836" cy="309201"/>
          </a:xfrm>
        </p:spPr>
        <p:txBody>
          <a:bodyPr>
            <a:normAutofit/>
          </a:bodyPr>
          <a:lstStyle/>
          <a:p>
            <a:pPr>
              <a:spcAft>
                <a:spcPts val="600"/>
              </a:spcAft>
            </a:pPr>
            <a:r>
              <a:rPr lang="en-US"/>
              <a:t>Fogli di calcolo elettronici</a:t>
            </a:r>
          </a:p>
        </p:txBody>
      </p:sp>
      <p:cxnSp>
        <p:nvCxnSpPr>
          <p:cNvPr id="19" name="Straight Connector 18">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graphicFrame>
        <p:nvGraphicFramePr>
          <p:cNvPr id="6" name="Segnaposto contenuto 5">
            <a:extLst>
              <a:ext uri="{FF2B5EF4-FFF2-40B4-BE49-F238E27FC236}">
                <a16:creationId xmlns:a16="http://schemas.microsoft.com/office/drawing/2014/main" id="{38F7C3E6-2414-434B-98CD-56127C8293DD}"/>
              </a:ext>
            </a:extLst>
          </p:cNvPr>
          <p:cNvGraphicFramePr>
            <a:graphicFrameLocks noGrp="1"/>
          </p:cNvGraphicFramePr>
          <p:nvPr>
            <p:ph idx="1"/>
            <p:extLst>
              <p:ext uri="{D42A27DB-BD31-4B8C-83A1-F6EECF244321}">
                <p14:modId xmlns:p14="http://schemas.microsoft.com/office/powerpoint/2010/main" val="2050805292"/>
              </p:ext>
            </p:extLst>
          </p:nvPr>
        </p:nvGraphicFramePr>
        <p:xfrm>
          <a:off x="4976636" y="1193800"/>
          <a:ext cx="6085091" cy="469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292655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5"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7" name="Rectangle 16">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olo 1">
            <a:extLst>
              <a:ext uri="{FF2B5EF4-FFF2-40B4-BE49-F238E27FC236}">
                <a16:creationId xmlns:a16="http://schemas.microsoft.com/office/drawing/2014/main" id="{FB0877B1-0DF3-4AA1-BD27-085BFF51D745}"/>
              </a:ext>
            </a:extLst>
          </p:cNvPr>
          <p:cNvSpPr>
            <a:spLocks noGrp="1"/>
          </p:cNvSpPr>
          <p:nvPr>
            <p:ph type="title"/>
          </p:nvPr>
        </p:nvSpPr>
        <p:spPr>
          <a:xfrm>
            <a:off x="1130271" y="1193800"/>
            <a:ext cx="3193050" cy="4699000"/>
          </a:xfrm>
        </p:spPr>
        <p:txBody>
          <a:bodyPr anchor="ctr">
            <a:normAutofit/>
          </a:bodyPr>
          <a:lstStyle/>
          <a:p>
            <a:r>
              <a:rPr lang="it-IT" dirty="0"/>
              <a:t>#DIV/0!</a:t>
            </a:r>
          </a:p>
        </p:txBody>
      </p:sp>
      <p:sp>
        <p:nvSpPr>
          <p:cNvPr id="5" name="Segnaposto numero diapositiva 4">
            <a:extLst>
              <a:ext uri="{FF2B5EF4-FFF2-40B4-BE49-F238E27FC236}">
                <a16:creationId xmlns:a16="http://schemas.microsoft.com/office/drawing/2014/main" id="{DA219636-62A6-40DC-98C3-A609CC4D66BA}"/>
              </a:ext>
            </a:extLst>
          </p:cNvPr>
          <p:cNvSpPr>
            <a:spLocks noGrp="1"/>
          </p:cNvSpPr>
          <p:nvPr>
            <p:ph type="sldNum" sz="quarter" idx="12"/>
          </p:nvPr>
        </p:nvSpPr>
        <p:spPr>
          <a:xfrm>
            <a:off x="3512302" y="448056"/>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39</a:t>
            </a:fld>
            <a:endParaRPr lang="en-US"/>
          </a:p>
        </p:txBody>
      </p:sp>
      <p:sp>
        <p:nvSpPr>
          <p:cNvPr id="4" name="Segnaposto piè di pagina 3">
            <a:extLst>
              <a:ext uri="{FF2B5EF4-FFF2-40B4-BE49-F238E27FC236}">
                <a16:creationId xmlns:a16="http://schemas.microsoft.com/office/drawing/2014/main" id="{C392FB46-FEFA-4B5F-AAA5-C583B17807B3}"/>
              </a:ext>
            </a:extLst>
          </p:cNvPr>
          <p:cNvSpPr>
            <a:spLocks noGrp="1"/>
          </p:cNvSpPr>
          <p:nvPr>
            <p:ph type="ftr" sz="quarter" idx="11"/>
          </p:nvPr>
        </p:nvSpPr>
        <p:spPr>
          <a:xfrm>
            <a:off x="4976636" y="539496"/>
            <a:ext cx="5938836" cy="309201"/>
          </a:xfrm>
        </p:spPr>
        <p:txBody>
          <a:bodyPr>
            <a:normAutofit/>
          </a:bodyPr>
          <a:lstStyle/>
          <a:p>
            <a:pPr>
              <a:spcAft>
                <a:spcPts val="600"/>
              </a:spcAft>
            </a:pPr>
            <a:r>
              <a:rPr lang="en-US"/>
              <a:t>Fogli di calcolo elettronici</a:t>
            </a:r>
          </a:p>
        </p:txBody>
      </p:sp>
      <p:cxnSp>
        <p:nvCxnSpPr>
          <p:cNvPr id="19" name="Straight Connector 18">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graphicFrame>
        <p:nvGraphicFramePr>
          <p:cNvPr id="6" name="Segnaposto contenuto 5">
            <a:extLst>
              <a:ext uri="{FF2B5EF4-FFF2-40B4-BE49-F238E27FC236}">
                <a16:creationId xmlns:a16="http://schemas.microsoft.com/office/drawing/2014/main" id="{9F9099CE-02E4-45F7-A545-456E882DC396}"/>
              </a:ext>
            </a:extLst>
          </p:cNvPr>
          <p:cNvGraphicFramePr>
            <a:graphicFrameLocks noGrp="1"/>
          </p:cNvGraphicFramePr>
          <p:nvPr>
            <p:ph idx="1"/>
            <p:extLst>
              <p:ext uri="{D42A27DB-BD31-4B8C-83A1-F6EECF244321}">
                <p14:modId xmlns:p14="http://schemas.microsoft.com/office/powerpoint/2010/main" val="3612494375"/>
              </p:ext>
            </p:extLst>
          </p:nvPr>
        </p:nvGraphicFramePr>
        <p:xfrm>
          <a:off x="4976636" y="1193800"/>
          <a:ext cx="6085091" cy="469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94882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88500E0-6850-40B4-9878-E8D60A3A59F8}"/>
              </a:ext>
            </a:extLst>
          </p:cNvPr>
          <p:cNvSpPr>
            <a:spLocks noGrp="1"/>
          </p:cNvSpPr>
          <p:nvPr>
            <p:ph type="title"/>
          </p:nvPr>
        </p:nvSpPr>
        <p:spPr/>
        <p:txBody>
          <a:bodyPr/>
          <a:lstStyle/>
          <a:p>
            <a:r>
              <a:rPr lang="it-IT" dirty="0"/>
              <a:t>Perché li utilizziamo?</a:t>
            </a:r>
          </a:p>
        </p:txBody>
      </p:sp>
      <p:sp>
        <p:nvSpPr>
          <p:cNvPr id="3" name="Segnaposto contenuto 2">
            <a:extLst>
              <a:ext uri="{FF2B5EF4-FFF2-40B4-BE49-F238E27FC236}">
                <a16:creationId xmlns:a16="http://schemas.microsoft.com/office/drawing/2014/main" id="{CC0318E9-353D-4F79-ACDF-EA302B9CD47B}"/>
              </a:ext>
            </a:extLst>
          </p:cNvPr>
          <p:cNvSpPr>
            <a:spLocks noGrp="1"/>
          </p:cNvSpPr>
          <p:nvPr>
            <p:ph idx="1"/>
          </p:nvPr>
        </p:nvSpPr>
        <p:spPr/>
        <p:txBody>
          <a:bodyPr>
            <a:normAutofit fontScale="85000" lnSpcReduction="20000"/>
          </a:bodyPr>
          <a:lstStyle/>
          <a:p>
            <a:pPr lvl="0"/>
            <a:r>
              <a:rPr lang="it-IT" sz="4400" dirty="0"/>
              <a:t>Gestione di dati (e quindi di database)</a:t>
            </a:r>
          </a:p>
          <a:p>
            <a:pPr lvl="0"/>
            <a:r>
              <a:rPr lang="it-IT" sz="4400" dirty="0"/>
              <a:t>Elenchi di attività</a:t>
            </a:r>
          </a:p>
          <a:p>
            <a:pPr lvl="0"/>
            <a:r>
              <a:rPr lang="it-IT" sz="4400" dirty="0"/>
              <a:t>Fatturazione, calcolo spese, budget, etc.</a:t>
            </a:r>
          </a:p>
          <a:p>
            <a:pPr lvl="0"/>
            <a:r>
              <a:rPr lang="it-IT" sz="4400" dirty="0"/>
              <a:t>Visualizzazione grafica di dati</a:t>
            </a:r>
          </a:p>
          <a:p>
            <a:pPr lvl="0"/>
            <a:r>
              <a:rPr lang="it-IT" sz="4400" dirty="0"/>
              <a:t>Ricavare tabelle significative dai dati</a:t>
            </a:r>
          </a:p>
          <a:p>
            <a:pPr lvl="0"/>
            <a:endParaRPr lang="it-IT" dirty="0"/>
          </a:p>
        </p:txBody>
      </p:sp>
      <p:sp>
        <p:nvSpPr>
          <p:cNvPr id="4" name="Segnaposto piè di pagina 3">
            <a:extLst>
              <a:ext uri="{FF2B5EF4-FFF2-40B4-BE49-F238E27FC236}">
                <a16:creationId xmlns:a16="http://schemas.microsoft.com/office/drawing/2014/main" id="{7055CD5B-63BF-4497-A83A-B9FB2296F268}"/>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E630D7A9-3752-414E-9729-2DF537841245}"/>
              </a:ext>
            </a:extLst>
          </p:cNvPr>
          <p:cNvSpPr>
            <a:spLocks noGrp="1"/>
          </p:cNvSpPr>
          <p:nvPr>
            <p:ph type="sldNum" sz="quarter" idx="12"/>
          </p:nvPr>
        </p:nvSpPr>
        <p:spPr/>
        <p:txBody>
          <a:bodyPr/>
          <a:lstStyle/>
          <a:p>
            <a:fld id="{4FAB73BC-B049-4115-A692-8D63A059BFB8}" type="slidenum">
              <a:rPr lang="en-US" smtClean="0"/>
              <a:t>4</a:t>
            </a:fld>
            <a:endParaRPr lang="en-US" dirty="0"/>
          </a:p>
        </p:txBody>
      </p:sp>
    </p:spTree>
    <p:extLst>
      <p:ext uri="{BB962C8B-B14F-4D97-AF65-F5344CB8AC3E}">
        <p14:creationId xmlns:p14="http://schemas.microsoft.com/office/powerpoint/2010/main" val="41991883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5"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7" name="Rectangle 16">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olo 1">
            <a:extLst>
              <a:ext uri="{FF2B5EF4-FFF2-40B4-BE49-F238E27FC236}">
                <a16:creationId xmlns:a16="http://schemas.microsoft.com/office/drawing/2014/main" id="{DECA248E-F0BF-4101-A735-A87088C3763F}"/>
              </a:ext>
            </a:extLst>
          </p:cNvPr>
          <p:cNvSpPr>
            <a:spLocks noGrp="1"/>
          </p:cNvSpPr>
          <p:nvPr>
            <p:ph type="title"/>
          </p:nvPr>
        </p:nvSpPr>
        <p:spPr>
          <a:xfrm>
            <a:off x="1130271" y="1193800"/>
            <a:ext cx="3193050" cy="4699000"/>
          </a:xfrm>
        </p:spPr>
        <p:txBody>
          <a:bodyPr anchor="ctr">
            <a:normAutofit/>
          </a:bodyPr>
          <a:lstStyle/>
          <a:p>
            <a:r>
              <a:rPr lang="it-IT" dirty="0"/>
              <a:t>#N/D</a:t>
            </a:r>
          </a:p>
        </p:txBody>
      </p:sp>
      <p:sp>
        <p:nvSpPr>
          <p:cNvPr id="5" name="Segnaposto numero diapositiva 4">
            <a:extLst>
              <a:ext uri="{FF2B5EF4-FFF2-40B4-BE49-F238E27FC236}">
                <a16:creationId xmlns:a16="http://schemas.microsoft.com/office/drawing/2014/main" id="{BD448E0F-5F86-4695-9CB7-790A4C547E0E}"/>
              </a:ext>
            </a:extLst>
          </p:cNvPr>
          <p:cNvSpPr>
            <a:spLocks noGrp="1"/>
          </p:cNvSpPr>
          <p:nvPr>
            <p:ph type="sldNum" sz="quarter" idx="12"/>
          </p:nvPr>
        </p:nvSpPr>
        <p:spPr>
          <a:xfrm>
            <a:off x="3512302" y="448056"/>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40</a:t>
            </a:fld>
            <a:endParaRPr lang="en-US"/>
          </a:p>
        </p:txBody>
      </p:sp>
      <p:sp>
        <p:nvSpPr>
          <p:cNvPr id="4" name="Segnaposto piè di pagina 3">
            <a:extLst>
              <a:ext uri="{FF2B5EF4-FFF2-40B4-BE49-F238E27FC236}">
                <a16:creationId xmlns:a16="http://schemas.microsoft.com/office/drawing/2014/main" id="{E50BC2B3-BD28-4C69-BF49-61754DCD72AD}"/>
              </a:ext>
            </a:extLst>
          </p:cNvPr>
          <p:cNvSpPr>
            <a:spLocks noGrp="1"/>
          </p:cNvSpPr>
          <p:nvPr>
            <p:ph type="ftr" sz="quarter" idx="11"/>
          </p:nvPr>
        </p:nvSpPr>
        <p:spPr>
          <a:xfrm>
            <a:off x="4976636" y="539496"/>
            <a:ext cx="5938836" cy="309201"/>
          </a:xfrm>
        </p:spPr>
        <p:txBody>
          <a:bodyPr>
            <a:normAutofit/>
          </a:bodyPr>
          <a:lstStyle/>
          <a:p>
            <a:pPr>
              <a:spcAft>
                <a:spcPts val="600"/>
              </a:spcAft>
            </a:pPr>
            <a:r>
              <a:rPr lang="en-US"/>
              <a:t>Fogli di calcolo elettronici</a:t>
            </a:r>
          </a:p>
        </p:txBody>
      </p:sp>
      <p:cxnSp>
        <p:nvCxnSpPr>
          <p:cNvPr id="19" name="Straight Connector 18">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graphicFrame>
        <p:nvGraphicFramePr>
          <p:cNvPr id="6" name="Segnaposto contenuto 5">
            <a:extLst>
              <a:ext uri="{FF2B5EF4-FFF2-40B4-BE49-F238E27FC236}">
                <a16:creationId xmlns:a16="http://schemas.microsoft.com/office/drawing/2014/main" id="{94052924-2875-4802-AC52-620B5A6A303C}"/>
              </a:ext>
            </a:extLst>
          </p:cNvPr>
          <p:cNvGraphicFramePr>
            <a:graphicFrameLocks noGrp="1"/>
          </p:cNvGraphicFramePr>
          <p:nvPr>
            <p:ph idx="1"/>
            <p:extLst>
              <p:ext uri="{D42A27DB-BD31-4B8C-83A1-F6EECF244321}">
                <p14:modId xmlns:p14="http://schemas.microsoft.com/office/powerpoint/2010/main" val="3260324369"/>
              </p:ext>
            </p:extLst>
          </p:nvPr>
        </p:nvGraphicFramePr>
        <p:xfrm>
          <a:off x="4976636" y="1193800"/>
          <a:ext cx="6085091" cy="469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556434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5"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7" name="Rectangle 16">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olo 1">
            <a:extLst>
              <a:ext uri="{FF2B5EF4-FFF2-40B4-BE49-F238E27FC236}">
                <a16:creationId xmlns:a16="http://schemas.microsoft.com/office/drawing/2014/main" id="{B782AC5E-0275-45CD-9F18-2C80C60CFA5A}"/>
              </a:ext>
            </a:extLst>
          </p:cNvPr>
          <p:cNvSpPr>
            <a:spLocks noGrp="1"/>
          </p:cNvSpPr>
          <p:nvPr>
            <p:ph type="title"/>
          </p:nvPr>
        </p:nvSpPr>
        <p:spPr>
          <a:xfrm>
            <a:off x="1130271" y="1193800"/>
            <a:ext cx="3193050" cy="4699000"/>
          </a:xfrm>
        </p:spPr>
        <p:txBody>
          <a:bodyPr anchor="ctr">
            <a:normAutofit/>
          </a:bodyPr>
          <a:lstStyle/>
          <a:p>
            <a:r>
              <a:rPr lang="it-IT" dirty="0"/>
              <a:t>#NOME?</a:t>
            </a:r>
          </a:p>
        </p:txBody>
      </p:sp>
      <p:sp>
        <p:nvSpPr>
          <p:cNvPr id="5" name="Segnaposto numero diapositiva 4">
            <a:extLst>
              <a:ext uri="{FF2B5EF4-FFF2-40B4-BE49-F238E27FC236}">
                <a16:creationId xmlns:a16="http://schemas.microsoft.com/office/drawing/2014/main" id="{37A9BCE9-F06D-41D5-852A-38218264BDB8}"/>
              </a:ext>
            </a:extLst>
          </p:cNvPr>
          <p:cNvSpPr>
            <a:spLocks noGrp="1"/>
          </p:cNvSpPr>
          <p:nvPr>
            <p:ph type="sldNum" sz="quarter" idx="12"/>
          </p:nvPr>
        </p:nvSpPr>
        <p:spPr>
          <a:xfrm>
            <a:off x="3512302" y="448056"/>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41</a:t>
            </a:fld>
            <a:endParaRPr lang="en-US"/>
          </a:p>
        </p:txBody>
      </p:sp>
      <p:sp>
        <p:nvSpPr>
          <p:cNvPr id="4" name="Segnaposto piè di pagina 3">
            <a:extLst>
              <a:ext uri="{FF2B5EF4-FFF2-40B4-BE49-F238E27FC236}">
                <a16:creationId xmlns:a16="http://schemas.microsoft.com/office/drawing/2014/main" id="{305A99FA-D264-48F7-8514-71D90C4456C6}"/>
              </a:ext>
            </a:extLst>
          </p:cNvPr>
          <p:cNvSpPr>
            <a:spLocks noGrp="1"/>
          </p:cNvSpPr>
          <p:nvPr>
            <p:ph type="ftr" sz="quarter" idx="11"/>
          </p:nvPr>
        </p:nvSpPr>
        <p:spPr>
          <a:xfrm>
            <a:off x="4976636" y="539496"/>
            <a:ext cx="5938836" cy="309201"/>
          </a:xfrm>
        </p:spPr>
        <p:txBody>
          <a:bodyPr>
            <a:normAutofit/>
          </a:bodyPr>
          <a:lstStyle/>
          <a:p>
            <a:pPr>
              <a:spcAft>
                <a:spcPts val="600"/>
              </a:spcAft>
            </a:pPr>
            <a:r>
              <a:rPr lang="en-US"/>
              <a:t>Fogli di calcolo elettronici</a:t>
            </a:r>
          </a:p>
        </p:txBody>
      </p:sp>
      <p:cxnSp>
        <p:nvCxnSpPr>
          <p:cNvPr id="19" name="Straight Connector 18">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graphicFrame>
        <p:nvGraphicFramePr>
          <p:cNvPr id="6" name="Segnaposto contenuto 5">
            <a:extLst>
              <a:ext uri="{FF2B5EF4-FFF2-40B4-BE49-F238E27FC236}">
                <a16:creationId xmlns:a16="http://schemas.microsoft.com/office/drawing/2014/main" id="{388755C5-9F97-48F6-B907-B74CF2A2A1A0}"/>
              </a:ext>
            </a:extLst>
          </p:cNvPr>
          <p:cNvGraphicFramePr>
            <a:graphicFrameLocks noGrp="1"/>
          </p:cNvGraphicFramePr>
          <p:nvPr>
            <p:ph idx="1"/>
            <p:extLst>
              <p:ext uri="{D42A27DB-BD31-4B8C-83A1-F6EECF244321}">
                <p14:modId xmlns:p14="http://schemas.microsoft.com/office/powerpoint/2010/main" val="2846949920"/>
              </p:ext>
            </p:extLst>
          </p:nvPr>
        </p:nvGraphicFramePr>
        <p:xfrm>
          <a:off x="4976636" y="1193800"/>
          <a:ext cx="6085091" cy="469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347182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5"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7" name="Rectangle 16">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olo 1">
            <a:extLst>
              <a:ext uri="{FF2B5EF4-FFF2-40B4-BE49-F238E27FC236}">
                <a16:creationId xmlns:a16="http://schemas.microsoft.com/office/drawing/2014/main" id="{15A6A985-113E-45B5-B38E-D774510FC316}"/>
              </a:ext>
            </a:extLst>
          </p:cNvPr>
          <p:cNvSpPr>
            <a:spLocks noGrp="1"/>
          </p:cNvSpPr>
          <p:nvPr>
            <p:ph type="title"/>
          </p:nvPr>
        </p:nvSpPr>
        <p:spPr>
          <a:xfrm>
            <a:off x="1130271" y="1193800"/>
            <a:ext cx="3193050" cy="4699000"/>
          </a:xfrm>
        </p:spPr>
        <p:txBody>
          <a:bodyPr anchor="ctr">
            <a:normAutofit/>
          </a:bodyPr>
          <a:lstStyle/>
          <a:p>
            <a:r>
              <a:rPr lang="it-IT" dirty="0"/>
              <a:t>#NULLO!</a:t>
            </a:r>
          </a:p>
        </p:txBody>
      </p:sp>
      <p:sp>
        <p:nvSpPr>
          <p:cNvPr id="5" name="Segnaposto numero diapositiva 4">
            <a:extLst>
              <a:ext uri="{FF2B5EF4-FFF2-40B4-BE49-F238E27FC236}">
                <a16:creationId xmlns:a16="http://schemas.microsoft.com/office/drawing/2014/main" id="{26C2CB5E-FE3E-4CE0-B0EF-E9C20D231791}"/>
              </a:ext>
            </a:extLst>
          </p:cNvPr>
          <p:cNvSpPr>
            <a:spLocks noGrp="1"/>
          </p:cNvSpPr>
          <p:nvPr>
            <p:ph type="sldNum" sz="quarter" idx="12"/>
          </p:nvPr>
        </p:nvSpPr>
        <p:spPr>
          <a:xfrm>
            <a:off x="3512302" y="448056"/>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42</a:t>
            </a:fld>
            <a:endParaRPr lang="en-US"/>
          </a:p>
        </p:txBody>
      </p:sp>
      <p:sp>
        <p:nvSpPr>
          <p:cNvPr id="4" name="Segnaposto piè di pagina 3">
            <a:extLst>
              <a:ext uri="{FF2B5EF4-FFF2-40B4-BE49-F238E27FC236}">
                <a16:creationId xmlns:a16="http://schemas.microsoft.com/office/drawing/2014/main" id="{0B77BC56-3D5A-43EA-87B0-FA10CF77A810}"/>
              </a:ext>
            </a:extLst>
          </p:cNvPr>
          <p:cNvSpPr>
            <a:spLocks noGrp="1"/>
          </p:cNvSpPr>
          <p:nvPr>
            <p:ph type="ftr" sz="quarter" idx="11"/>
          </p:nvPr>
        </p:nvSpPr>
        <p:spPr>
          <a:xfrm>
            <a:off x="4976636" y="539496"/>
            <a:ext cx="5938836" cy="309201"/>
          </a:xfrm>
        </p:spPr>
        <p:txBody>
          <a:bodyPr>
            <a:normAutofit/>
          </a:bodyPr>
          <a:lstStyle/>
          <a:p>
            <a:pPr>
              <a:spcAft>
                <a:spcPts val="600"/>
              </a:spcAft>
            </a:pPr>
            <a:r>
              <a:rPr lang="en-US"/>
              <a:t>Fogli di calcolo elettronici</a:t>
            </a:r>
          </a:p>
        </p:txBody>
      </p:sp>
      <p:cxnSp>
        <p:nvCxnSpPr>
          <p:cNvPr id="19" name="Straight Connector 18">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graphicFrame>
        <p:nvGraphicFramePr>
          <p:cNvPr id="6" name="Segnaposto contenuto 5">
            <a:extLst>
              <a:ext uri="{FF2B5EF4-FFF2-40B4-BE49-F238E27FC236}">
                <a16:creationId xmlns:a16="http://schemas.microsoft.com/office/drawing/2014/main" id="{4B992305-B1D4-4202-B217-DF1C29C5149B}"/>
              </a:ext>
            </a:extLst>
          </p:cNvPr>
          <p:cNvGraphicFramePr>
            <a:graphicFrameLocks noGrp="1"/>
          </p:cNvGraphicFramePr>
          <p:nvPr>
            <p:ph idx="1"/>
            <p:extLst>
              <p:ext uri="{D42A27DB-BD31-4B8C-83A1-F6EECF244321}">
                <p14:modId xmlns:p14="http://schemas.microsoft.com/office/powerpoint/2010/main" val="785060367"/>
              </p:ext>
            </p:extLst>
          </p:nvPr>
        </p:nvGraphicFramePr>
        <p:xfrm>
          <a:off x="4976636" y="1193800"/>
          <a:ext cx="6085091" cy="469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2084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5"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7" name="Rectangle 16">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olo 1">
            <a:extLst>
              <a:ext uri="{FF2B5EF4-FFF2-40B4-BE49-F238E27FC236}">
                <a16:creationId xmlns:a16="http://schemas.microsoft.com/office/drawing/2014/main" id="{8C4BC80A-DF9A-4A1C-A3FB-95229E02783E}"/>
              </a:ext>
            </a:extLst>
          </p:cNvPr>
          <p:cNvSpPr>
            <a:spLocks noGrp="1"/>
          </p:cNvSpPr>
          <p:nvPr>
            <p:ph type="title"/>
          </p:nvPr>
        </p:nvSpPr>
        <p:spPr>
          <a:xfrm>
            <a:off x="1130271" y="1193800"/>
            <a:ext cx="3193050" cy="4699000"/>
          </a:xfrm>
        </p:spPr>
        <p:txBody>
          <a:bodyPr anchor="ctr">
            <a:normAutofit/>
          </a:bodyPr>
          <a:lstStyle/>
          <a:p>
            <a:r>
              <a:rPr lang="it-IT" dirty="0"/>
              <a:t>#NUM!</a:t>
            </a:r>
          </a:p>
        </p:txBody>
      </p:sp>
      <p:sp>
        <p:nvSpPr>
          <p:cNvPr id="5" name="Segnaposto numero diapositiva 4">
            <a:extLst>
              <a:ext uri="{FF2B5EF4-FFF2-40B4-BE49-F238E27FC236}">
                <a16:creationId xmlns:a16="http://schemas.microsoft.com/office/drawing/2014/main" id="{91A6AF98-B9AC-4127-8763-BCB4A70728D1}"/>
              </a:ext>
            </a:extLst>
          </p:cNvPr>
          <p:cNvSpPr>
            <a:spLocks noGrp="1"/>
          </p:cNvSpPr>
          <p:nvPr>
            <p:ph type="sldNum" sz="quarter" idx="12"/>
          </p:nvPr>
        </p:nvSpPr>
        <p:spPr>
          <a:xfrm>
            <a:off x="3512302" y="448056"/>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43</a:t>
            </a:fld>
            <a:endParaRPr lang="en-US"/>
          </a:p>
        </p:txBody>
      </p:sp>
      <p:sp>
        <p:nvSpPr>
          <p:cNvPr id="4" name="Segnaposto piè di pagina 3">
            <a:extLst>
              <a:ext uri="{FF2B5EF4-FFF2-40B4-BE49-F238E27FC236}">
                <a16:creationId xmlns:a16="http://schemas.microsoft.com/office/drawing/2014/main" id="{6DB261BB-6490-466D-BE78-69B739409E93}"/>
              </a:ext>
            </a:extLst>
          </p:cNvPr>
          <p:cNvSpPr>
            <a:spLocks noGrp="1"/>
          </p:cNvSpPr>
          <p:nvPr>
            <p:ph type="ftr" sz="quarter" idx="11"/>
          </p:nvPr>
        </p:nvSpPr>
        <p:spPr>
          <a:xfrm>
            <a:off x="4976636" y="539496"/>
            <a:ext cx="5938836" cy="309201"/>
          </a:xfrm>
        </p:spPr>
        <p:txBody>
          <a:bodyPr>
            <a:normAutofit/>
          </a:bodyPr>
          <a:lstStyle/>
          <a:p>
            <a:pPr>
              <a:spcAft>
                <a:spcPts val="600"/>
              </a:spcAft>
            </a:pPr>
            <a:r>
              <a:rPr lang="en-US"/>
              <a:t>Fogli di calcolo elettronici</a:t>
            </a:r>
          </a:p>
        </p:txBody>
      </p:sp>
      <p:cxnSp>
        <p:nvCxnSpPr>
          <p:cNvPr id="19" name="Straight Connector 18">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graphicFrame>
        <p:nvGraphicFramePr>
          <p:cNvPr id="6" name="Segnaposto contenuto 5">
            <a:extLst>
              <a:ext uri="{FF2B5EF4-FFF2-40B4-BE49-F238E27FC236}">
                <a16:creationId xmlns:a16="http://schemas.microsoft.com/office/drawing/2014/main" id="{97B10BE1-EB5C-48BD-8DB4-DD04E4D414D3}"/>
              </a:ext>
            </a:extLst>
          </p:cNvPr>
          <p:cNvGraphicFramePr>
            <a:graphicFrameLocks noGrp="1"/>
          </p:cNvGraphicFramePr>
          <p:nvPr>
            <p:ph idx="1"/>
            <p:extLst>
              <p:ext uri="{D42A27DB-BD31-4B8C-83A1-F6EECF244321}">
                <p14:modId xmlns:p14="http://schemas.microsoft.com/office/powerpoint/2010/main" val="2334902630"/>
              </p:ext>
            </p:extLst>
          </p:nvPr>
        </p:nvGraphicFramePr>
        <p:xfrm>
          <a:off x="4976636" y="1193800"/>
          <a:ext cx="6085091" cy="469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38087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5"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7" name="Rectangle 16">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olo 1">
            <a:extLst>
              <a:ext uri="{FF2B5EF4-FFF2-40B4-BE49-F238E27FC236}">
                <a16:creationId xmlns:a16="http://schemas.microsoft.com/office/drawing/2014/main" id="{E8F37FED-ABAC-4D01-9CAF-8C37F5D13F1B}"/>
              </a:ext>
            </a:extLst>
          </p:cNvPr>
          <p:cNvSpPr>
            <a:spLocks noGrp="1"/>
          </p:cNvSpPr>
          <p:nvPr>
            <p:ph type="title"/>
          </p:nvPr>
        </p:nvSpPr>
        <p:spPr>
          <a:xfrm>
            <a:off x="1130271" y="1193800"/>
            <a:ext cx="3193050" cy="4699000"/>
          </a:xfrm>
        </p:spPr>
        <p:txBody>
          <a:bodyPr anchor="ctr">
            <a:normAutofit/>
          </a:bodyPr>
          <a:lstStyle/>
          <a:p>
            <a:r>
              <a:rPr lang="it-IT" dirty="0"/>
              <a:t>#RIF!</a:t>
            </a:r>
          </a:p>
        </p:txBody>
      </p:sp>
      <p:sp>
        <p:nvSpPr>
          <p:cNvPr id="5" name="Segnaposto numero diapositiva 4">
            <a:extLst>
              <a:ext uri="{FF2B5EF4-FFF2-40B4-BE49-F238E27FC236}">
                <a16:creationId xmlns:a16="http://schemas.microsoft.com/office/drawing/2014/main" id="{5E8A4C2D-3BDF-4DF9-BF77-499B410FB1BF}"/>
              </a:ext>
            </a:extLst>
          </p:cNvPr>
          <p:cNvSpPr>
            <a:spLocks noGrp="1"/>
          </p:cNvSpPr>
          <p:nvPr>
            <p:ph type="sldNum" sz="quarter" idx="12"/>
          </p:nvPr>
        </p:nvSpPr>
        <p:spPr>
          <a:xfrm>
            <a:off x="3512302" y="448056"/>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44</a:t>
            </a:fld>
            <a:endParaRPr lang="en-US"/>
          </a:p>
        </p:txBody>
      </p:sp>
      <p:sp>
        <p:nvSpPr>
          <p:cNvPr id="4" name="Segnaposto piè di pagina 3">
            <a:extLst>
              <a:ext uri="{FF2B5EF4-FFF2-40B4-BE49-F238E27FC236}">
                <a16:creationId xmlns:a16="http://schemas.microsoft.com/office/drawing/2014/main" id="{E1F943FB-7E86-477E-A3B9-BEFE60F3F9B4}"/>
              </a:ext>
            </a:extLst>
          </p:cNvPr>
          <p:cNvSpPr>
            <a:spLocks noGrp="1"/>
          </p:cNvSpPr>
          <p:nvPr>
            <p:ph type="ftr" sz="quarter" idx="11"/>
          </p:nvPr>
        </p:nvSpPr>
        <p:spPr>
          <a:xfrm>
            <a:off x="4976636" y="539496"/>
            <a:ext cx="5938836" cy="309201"/>
          </a:xfrm>
        </p:spPr>
        <p:txBody>
          <a:bodyPr>
            <a:normAutofit/>
          </a:bodyPr>
          <a:lstStyle/>
          <a:p>
            <a:pPr>
              <a:spcAft>
                <a:spcPts val="600"/>
              </a:spcAft>
            </a:pPr>
            <a:r>
              <a:rPr lang="en-US"/>
              <a:t>Fogli di calcolo elettronici</a:t>
            </a:r>
          </a:p>
        </p:txBody>
      </p:sp>
      <p:cxnSp>
        <p:nvCxnSpPr>
          <p:cNvPr id="19" name="Straight Connector 18">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graphicFrame>
        <p:nvGraphicFramePr>
          <p:cNvPr id="6" name="Segnaposto contenuto 5">
            <a:extLst>
              <a:ext uri="{FF2B5EF4-FFF2-40B4-BE49-F238E27FC236}">
                <a16:creationId xmlns:a16="http://schemas.microsoft.com/office/drawing/2014/main" id="{554D4AE0-1178-4023-8E5C-18F5EEE3DC18}"/>
              </a:ext>
            </a:extLst>
          </p:cNvPr>
          <p:cNvGraphicFramePr>
            <a:graphicFrameLocks noGrp="1"/>
          </p:cNvGraphicFramePr>
          <p:nvPr>
            <p:ph idx="1"/>
            <p:extLst>
              <p:ext uri="{D42A27DB-BD31-4B8C-83A1-F6EECF244321}">
                <p14:modId xmlns:p14="http://schemas.microsoft.com/office/powerpoint/2010/main" val="1645754068"/>
              </p:ext>
            </p:extLst>
          </p:nvPr>
        </p:nvGraphicFramePr>
        <p:xfrm>
          <a:off x="4976636" y="1193800"/>
          <a:ext cx="6085091" cy="469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04118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15"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17" name="Rectangle 16">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olo 1">
            <a:extLst>
              <a:ext uri="{FF2B5EF4-FFF2-40B4-BE49-F238E27FC236}">
                <a16:creationId xmlns:a16="http://schemas.microsoft.com/office/drawing/2014/main" id="{0AE11537-03B2-498E-AA54-63B7735995BD}"/>
              </a:ext>
            </a:extLst>
          </p:cNvPr>
          <p:cNvSpPr>
            <a:spLocks noGrp="1"/>
          </p:cNvSpPr>
          <p:nvPr>
            <p:ph type="title"/>
          </p:nvPr>
        </p:nvSpPr>
        <p:spPr>
          <a:xfrm>
            <a:off x="1130271" y="1193800"/>
            <a:ext cx="3193050" cy="4699000"/>
          </a:xfrm>
        </p:spPr>
        <p:txBody>
          <a:bodyPr anchor="ctr">
            <a:normAutofit/>
          </a:bodyPr>
          <a:lstStyle/>
          <a:p>
            <a:r>
              <a:rPr lang="it-IT" dirty="0"/>
              <a:t>#VALORE!</a:t>
            </a:r>
          </a:p>
        </p:txBody>
      </p:sp>
      <p:sp>
        <p:nvSpPr>
          <p:cNvPr id="5" name="Segnaposto numero diapositiva 4">
            <a:extLst>
              <a:ext uri="{FF2B5EF4-FFF2-40B4-BE49-F238E27FC236}">
                <a16:creationId xmlns:a16="http://schemas.microsoft.com/office/drawing/2014/main" id="{ED185AE7-3D0E-422B-AD78-5CA9F9E7AFA3}"/>
              </a:ext>
            </a:extLst>
          </p:cNvPr>
          <p:cNvSpPr>
            <a:spLocks noGrp="1"/>
          </p:cNvSpPr>
          <p:nvPr>
            <p:ph type="sldNum" sz="quarter" idx="12"/>
          </p:nvPr>
        </p:nvSpPr>
        <p:spPr>
          <a:xfrm>
            <a:off x="3512302" y="448056"/>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45</a:t>
            </a:fld>
            <a:endParaRPr lang="en-US"/>
          </a:p>
        </p:txBody>
      </p:sp>
      <p:sp>
        <p:nvSpPr>
          <p:cNvPr id="4" name="Segnaposto piè di pagina 3">
            <a:extLst>
              <a:ext uri="{FF2B5EF4-FFF2-40B4-BE49-F238E27FC236}">
                <a16:creationId xmlns:a16="http://schemas.microsoft.com/office/drawing/2014/main" id="{A811E109-B14D-4439-9EC6-A4CA183C3A29}"/>
              </a:ext>
            </a:extLst>
          </p:cNvPr>
          <p:cNvSpPr>
            <a:spLocks noGrp="1"/>
          </p:cNvSpPr>
          <p:nvPr>
            <p:ph type="ftr" sz="quarter" idx="11"/>
          </p:nvPr>
        </p:nvSpPr>
        <p:spPr>
          <a:xfrm>
            <a:off x="4976636" y="539496"/>
            <a:ext cx="5938836" cy="309201"/>
          </a:xfrm>
        </p:spPr>
        <p:txBody>
          <a:bodyPr>
            <a:normAutofit/>
          </a:bodyPr>
          <a:lstStyle/>
          <a:p>
            <a:pPr>
              <a:spcAft>
                <a:spcPts val="600"/>
              </a:spcAft>
            </a:pPr>
            <a:r>
              <a:rPr lang="en-US"/>
              <a:t>Fogli di calcolo elettronici</a:t>
            </a:r>
          </a:p>
        </p:txBody>
      </p:sp>
      <p:cxnSp>
        <p:nvCxnSpPr>
          <p:cNvPr id="19" name="Straight Connector 18">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graphicFrame>
        <p:nvGraphicFramePr>
          <p:cNvPr id="6" name="Segnaposto contenuto 5">
            <a:extLst>
              <a:ext uri="{FF2B5EF4-FFF2-40B4-BE49-F238E27FC236}">
                <a16:creationId xmlns:a16="http://schemas.microsoft.com/office/drawing/2014/main" id="{B09E0298-463C-4369-A74F-984479C6E565}"/>
              </a:ext>
            </a:extLst>
          </p:cNvPr>
          <p:cNvGraphicFramePr>
            <a:graphicFrameLocks noGrp="1"/>
          </p:cNvGraphicFramePr>
          <p:nvPr>
            <p:ph idx="1"/>
            <p:extLst>
              <p:ext uri="{D42A27DB-BD31-4B8C-83A1-F6EECF244321}">
                <p14:modId xmlns:p14="http://schemas.microsoft.com/office/powerpoint/2010/main" val="3542765752"/>
              </p:ext>
            </p:extLst>
          </p:nvPr>
        </p:nvGraphicFramePr>
        <p:xfrm>
          <a:off x="4976636" y="1193800"/>
          <a:ext cx="6085091" cy="4699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803001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BC6F1A78-16BA-452D-A2DA-126422A3002D}"/>
              </a:ext>
            </a:extLst>
          </p:cNvPr>
          <p:cNvSpPr>
            <a:spLocks noGrp="1"/>
          </p:cNvSpPr>
          <p:nvPr>
            <p:ph type="title"/>
          </p:nvPr>
        </p:nvSpPr>
        <p:spPr/>
        <p:txBody>
          <a:bodyPr/>
          <a:lstStyle/>
          <a:p>
            <a:r>
              <a:rPr lang="it-IT" dirty="0"/>
              <a:t>Bloccaggio cella</a:t>
            </a:r>
          </a:p>
        </p:txBody>
      </p:sp>
      <p:sp>
        <p:nvSpPr>
          <p:cNvPr id="7" name="Segnaposto testo 6">
            <a:extLst>
              <a:ext uri="{FF2B5EF4-FFF2-40B4-BE49-F238E27FC236}">
                <a16:creationId xmlns:a16="http://schemas.microsoft.com/office/drawing/2014/main" id="{44BFA988-A2C3-4CFD-A05C-B0060B9D7294}"/>
              </a:ext>
            </a:extLst>
          </p:cNvPr>
          <p:cNvSpPr>
            <a:spLocks noGrp="1"/>
          </p:cNvSpPr>
          <p:nvPr>
            <p:ph type="body" idx="1"/>
          </p:nvPr>
        </p:nvSpPr>
        <p:spPr/>
        <p:txBody>
          <a:bodyPr/>
          <a:lstStyle/>
          <a:p>
            <a:endParaRPr lang="it-IT"/>
          </a:p>
        </p:txBody>
      </p:sp>
      <p:sp>
        <p:nvSpPr>
          <p:cNvPr id="4" name="Segnaposto piè di pagina 3">
            <a:extLst>
              <a:ext uri="{FF2B5EF4-FFF2-40B4-BE49-F238E27FC236}">
                <a16:creationId xmlns:a16="http://schemas.microsoft.com/office/drawing/2014/main" id="{CA0A175C-B2F9-479B-8DE4-A8CED13F2A1B}"/>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475FEC90-C5D3-4B94-A411-257E9BBCE40C}"/>
              </a:ext>
            </a:extLst>
          </p:cNvPr>
          <p:cNvSpPr>
            <a:spLocks noGrp="1"/>
          </p:cNvSpPr>
          <p:nvPr>
            <p:ph type="sldNum" sz="quarter" idx="12"/>
          </p:nvPr>
        </p:nvSpPr>
        <p:spPr/>
        <p:txBody>
          <a:bodyPr/>
          <a:lstStyle/>
          <a:p>
            <a:fld id="{4FAB73BC-B049-4115-A692-8D63A059BFB8}" type="slidenum">
              <a:rPr lang="en-US" smtClean="0"/>
              <a:t>46</a:t>
            </a:fld>
            <a:endParaRPr lang="en-US" dirty="0"/>
          </a:p>
        </p:txBody>
      </p:sp>
    </p:spTree>
    <p:extLst>
      <p:ext uri="{BB962C8B-B14F-4D97-AF65-F5344CB8AC3E}">
        <p14:creationId xmlns:p14="http://schemas.microsoft.com/office/powerpoint/2010/main" val="25571834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13A9539-04E1-4BC3-9D2B-6BA411B45270}"/>
              </a:ext>
            </a:extLst>
          </p:cNvPr>
          <p:cNvSpPr>
            <a:spLocks noGrp="1"/>
          </p:cNvSpPr>
          <p:nvPr>
            <p:ph type="title"/>
          </p:nvPr>
        </p:nvSpPr>
        <p:spPr/>
        <p:txBody>
          <a:bodyPr/>
          <a:lstStyle/>
          <a:p>
            <a:pPr algn="ctr"/>
            <a:r>
              <a:rPr lang="it-IT" dirty="0"/>
              <a:t>Bloccaggio cella</a:t>
            </a:r>
          </a:p>
        </p:txBody>
      </p:sp>
      <p:sp>
        <p:nvSpPr>
          <p:cNvPr id="3" name="Segnaposto contenuto 2">
            <a:extLst>
              <a:ext uri="{FF2B5EF4-FFF2-40B4-BE49-F238E27FC236}">
                <a16:creationId xmlns:a16="http://schemas.microsoft.com/office/drawing/2014/main" id="{4FBCBF35-24E4-41B9-9B00-8318F8F99402}"/>
              </a:ext>
            </a:extLst>
          </p:cNvPr>
          <p:cNvSpPr>
            <a:spLocks noGrp="1"/>
          </p:cNvSpPr>
          <p:nvPr>
            <p:ph type="body" sz="half" idx="2"/>
          </p:nvPr>
        </p:nvSpPr>
        <p:spPr/>
        <p:txBody>
          <a:bodyPr/>
          <a:lstStyle/>
          <a:p>
            <a:r>
              <a:rPr lang="it-IT" dirty="0"/>
              <a:t>Ci sono tabelle nelle quali in ogni riga si fa riferimento ad almeno una cella posizionata all’esterno della tabella, come nel caso dello sconto</a:t>
            </a:r>
          </a:p>
          <a:p>
            <a:endParaRPr lang="it-IT" dirty="0"/>
          </a:p>
        </p:txBody>
      </p:sp>
      <p:sp>
        <p:nvSpPr>
          <p:cNvPr id="5" name="Segnaposto piè di pagina 4">
            <a:extLst>
              <a:ext uri="{FF2B5EF4-FFF2-40B4-BE49-F238E27FC236}">
                <a16:creationId xmlns:a16="http://schemas.microsoft.com/office/drawing/2014/main" id="{11D7D221-3C89-43F1-B440-302001671D98}"/>
              </a:ext>
            </a:extLst>
          </p:cNvPr>
          <p:cNvSpPr>
            <a:spLocks noGrp="1"/>
          </p:cNvSpPr>
          <p:nvPr>
            <p:ph type="ftr" sz="quarter" idx="11"/>
          </p:nvPr>
        </p:nvSpPr>
        <p:spPr/>
        <p:txBody>
          <a:bodyPr/>
          <a:lstStyle/>
          <a:p>
            <a:r>
              <a:rPr lang="en-US"/>
              <a:t>Fogli di calcolo elettronici</a:t>
            </a:r>
            <a:endParaRPr lang="en-US" dirty="0"/>
          </a:p>
        </p:txBody>
      </p:sp>
      <p:sp>
        <p:nvSpPr>
          <p:cNvPr id="6" name="Segnaposto numero diapositiva 5">
            <a:extLst>
              <a:ext uri="{FF2B5EF4-FFF2-40B4-BE49-F238E27FC236}">
                <a16:creationId xmlns:a16="http://schemas.microsoft.com/office/drawing/2014/main" id="{2A6DE8AD-7354-4FF2-B9A7-00EEDA71B8ED}"/>
              </a:ext>
            </a:extLst>
          </p:cNvPr>
          <p:cNvSpPr>
            <a:spLocks noGrp="1"/>
          </p:cNvSpPr>
          <p:nvPr>
            <p:ph type="sldNum" sz="quarter" idx="12"/>
          </p:nvPr>
        </p:nvSpPr>
        <p:spPr/>
        <p:txBody>
          <a:bodyPr/>
          <a:lstStyle/>
          <a:p>
            <a:fld id="{4FAB73BC-B049-4115-A692-8D63A059BFB8}" type="slidenum">
              <a:rPr lang="en-US" smtClean="0"/>
              <a:t>47</a:t>
            </a:fld>
            <a:endParaRPr lang="en-US" dirty="0"/>
          </a:p>
        </p:txBody>
      </p:sp>
      <p:pic>
        <p:nvPicPr>
          <p:cNvPr id="9" name="Segnaposto contenuto 8">
            <a:extLst>
              <a:ext uri="{FF2B5EF4-FFF2-40B4-BE49-F238E27FC236}">
                <a16:creationId xmlns:a16="http://schemas.microsoft.com/office/drawing/2014/main" id="{CEFEC51C-043A-466E-8FF9-3BFBD0009F59}"/>
              </a:ext>
            </a:extLst>
          </p:cNvPr>
          <p:cNvPicPr>
            <a:picLocks noGrp="1" noChangeAspect="1"/>
          </p:cNvPicPr>
          <p:nvPr>
            <p:ph idx="1"/>
          </p:nvPr>
        </p:nvPicPr>
        <p:blipFill>
          <a:blip r:embed="rId2"/>
          <a:stretch>
            <a:fillRect/>
          </a:stretch>
        </p:blipFill>
        <p:spPr>
          <a:xfrm>
            <a:off x="4730750" y="1947268"/>
            <a:ext cx="6011863" cy="2361802"/>
          </a:xfrm>
          <a:prstGeom prst="rect">
            <a:avLst/>
          </a:prstGeom>
        </p:spPr>
      </p:pic>
    </p:spTree>
    <p:extLst>
      <p:ext uri="{BB962C8B-B14F-4D97-AF65-F5344CB8AC3E}">
        <p14:creationId xmlns:p14="http://schemas.microsoft.com/office/powerpoint/2010/main" val="28889249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5963D99-CA11-47C7-B12B-F021CF3CF0C5}"/>
              </a:ext>
            </a:extLst>
          </p:cNvPr>
          <p:cNvSpPr>
            <a:spLocks noGrp="1"/>
          </p:cNvSpPr>
          <p:nvPr>
            <p:ph type="title"/>
          </p:nvPr>
        </p:nvSpPr>
        <p:spPr/>
        <p:txBody>
          <a:bodyPr/>
          <a:lstStyle/>
          <a:p>
            <a:pPr algn="ctr"/>
            <a:r>
              <a:rPr lang="it-IT" dirty="0"/>
              <a:t>Bloccaggio cella</a:t>
            </a:r>
          </a:p>
        </p:txBody>
      </p:sp>
      <p:sp>
        <p:nvSpPr>
          <p:cNvPr id="7" name="Segnaposto testo 6">
            <a:extLst>
              <a:ext uri="{FF2B5EF4-FFF2-40B4-BE49-F238E27FC236}">
                <a16:creationId xmlns:a16="http://schemas.microsoft.com/office/drawing/2014/main" id="{3D0F41AA-6626-4FB9-A10B-312414057178}"/>
              </a:ext>
            </a:extLst>
          </p:cNvPr>
          <p:cNvSpPr>
            <a:spLocks noGrp="1"/>
          </p:cNvSpPr>
          <p:nvPr>
            <p:ph type="body" sz="half" idx="2"/>
          </p:nvPr>
        </p:nvSpPr>
        <p:spPr/>
        <p:txBody>
          <a:bodyPr/>
          <a:lstStyle/>
          <a:p>
            <a:r>
              <a:rPr lang="it-IT" dirty="0"/>
              <a:t>Nella tabella non è possibile trascinare la formula così com’è altrimenti si incorre negli errori visualizzati nell’immagine sottostante.</a:t>
            </a:r>
            <a:br>
              <a:rPr lang="it-IT" dirty="0"/>
            </a:br>
            <a:endParaRPr lang="it-IT" dirty="0"/>
          </a:p>
          <a:p>
            <a:endParaRPr lang="it-IT" dirty="0"/>
          </a:p>
        </p:txBody>
      </p:sp>
      <p:sp>
        <p:nvSpPr>
          <p:cNvPr id="5" name="Segnaposto piè di pagina 4">
            <a:extLst>
              <a:ext uri="{FF2B5EF4-FFF2-40B4-BE49-F238E27FC236}">
                <a16:creationId xmlns:a16="http://schemas.microsoft.com/office/drawing/2014/main" id="{99660C9E-8DFF-4D7F-A295-7EFE1BE5A47A}"/>
              </a:ext>
            </a:extLst>
          </p:cNvPr>
          <p:cNvSpPr>
            <a:spLocks noGrp="1"/>
          </p:cNvSpPr>
          <p:nvPr>
            <p:ph type="ftr" sz="quarter" idx="11"/>
          </p:nvPr>
        </p:nvSpPr>
        <p:spPr/>
        <p:txBody>
          <a:bodyPr/>
          <a:lstStyle/>
          <a:p>
            <a:r>
              <a:rPr lang="en-US"/>
              <a:t>Fogli di calcolo elettronici</a:t>
            </a:r>
            <a:endParaRPr lang="en-US" dirty="0"/>
          </a:p>
        </p:txBody>
      </p:sp>
      <p:sp>
        <p:nvSpPr>
          <p:cNvPr id="6" name="Segnaposto numero diapositiva 5">
            <a:extLst>
              <a:ext uri="{FF2B5EF4-FFF2-40B4-BE49-F238E27FC236}">
                <a16:creationId xmlns:a16="http://schemas.microsoft.com/office/drawing/2014/main" id="{179A9767-7DDD-466F-92E2-C8319F733792}"/>
              </a:ext>
            </a:extLst>
          </p:cNvPr>
          <p:cNvSpPr>
            <a:spLocks noGrp="1"/>
          </p:cNvSpPr>
          <p:nvPr>
            <p:ph type="sldNum" sz="quarter" idx="12"/>
          </p:nvPr>
        </p:nvSpPr>
        <p:spPr/>
        <p:txBody>
          <a:bodyPr/>
          <a:lstStyle/>
          <a:p>
            <a:fld id="{4FAB73BC-B049-4115-A692-8D63A059BFB8}" type="slidenum">
              <a:rPr lang="en-US" smtClean="0"/>
              <a:t>48</a:t>
            </a:fld>
            <a:endParaRPr lang="en-US" dirty="0"/>
          </a:p>
        </p:txBody>
      </p:sp>
      <p:pic>
        <p:nvPicPr>
          <p:cNvPr id="8" name="Segnaposto contenuto 7">
            <a:extLst>
              <a:ext uri="{FF2B5EF4-FFF2-40B4-BE49-F238E27FC236}">
                <a16:creationId xmlns:a16="http://schemas.microsoft.com/office/drawing/2014/main" id="{605AD278-2895-44EB-B673-2EA7ADD93B1E}"/>
              </a:ext>
            </a:extLst>
          </p:cNvPr>
          <p:cNvPicPr>
            <a:picLocks noGrp="1" noChangeAspect="1"/>
          </p:cNvPicPr>
          <p:nvPr>
            <p:ph idx="1"/>
          </p:nvPr>
        </p:nvPicPr>
        <p:blipFill>
          <a:blip r:embed="rId2"/>
          <a:stretch>
            <a:fillRect/>
          </a:stretch>
        </p:blipFill>
        <p:spPr>
          <a:xfrm>
            <a:off x="4730750" y="1915249"/>
            <a:ext cx="6011863" cy="2425839"/>
          </a:xfrm>
          <a:prstGeom prst="rect">
            <a:avLst/>
          </a:prstGeom>
        </p:spPr>
      </p:pic>
    </p:spTree>
    <p:extLst>
      <p:ext uri="{BB962C8B-B14F-4D97-AF65-F5344CB8AC3E}">
        <p14:creationId xmlns:p14="http://schemas.microsoft.com/office/powerpoint/2010/main" val="9735752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447ACCD-5E1E-4CB4-BF6A-77ADA4B7CB5D}"/>
              </a:ext>
            </a:extLst>
          </p:cNvPr>
          <p:cNvSpPr>
            <a:spLocks noGrp="1"/>
          </p:cNvSpPr>
          <p:nvPr>
            <p:ph type="title"/>
          </p:nvPr>
        </p:nvSpPr>
        <p:spPr/>
        <p:txBody>
          <a:bodyPr/>
          <a:lstStyle/>
          <a:p>
            <a:pPr algn="ctr"/>
            <a:r>
              <a:rPr lang="it-IT" dirty="0"/>
              <a:t>Bloccaggio cella</a:t>
            </a:r>
          </a:p>
        </p:txBody>
      </p:sp>
      <p:sp>
        <p:nvSpPr>
          <p:cNvPr id="7" name="Segnaposto testo 6">
            <a:extLst>
              <a:ext uri="{FF2B5EF4-FFF2-40B4-BE49-F238E27FC236}">
                <a16:creationId xmlns:a16="http://schemas.microsoft.com/office/drawing/2014/main" id="{885D3A5E-099F-4BDB-AF77-2A750A1C9899}"/>
              </a:ext>
            </a:extLst>
          </p:cNvPr>
          <p:cNvSpPr>
            <a:spLocks noGrp="1"/>
          </p:cNvSpPr>
          <p:nvPr>
            <p:ph type="body" sz="half" idx="2"/>
          </p:nvPr>
        </p:nvSpPr>
        <p:spPr/>
        <p:txBody>
          <a:bodyPr/>
          <a:lstStyle/>
          <a:p>
            <a:r>
              <a:rPr lang="it-IT" dirty="0"/>
              <a:t>Come si vede nell’immagine successiva, il problema consiste nel fatto che </a:t>
            </a:r>
            <a:r>
              <a:rPr lang="it-IT" u="sng" dirty="0"/>
              <a:t>la cella F2 (dove è scritto 10%) viene incrementata man mano che si trascina in basso la formula di partenza.</a:t>
            </a:r>
            <a:endParaRPr lang="it-IT" dirty="0"/>
          </a:p>
          <a:p>
            <a:endParaRPr lang="it-IT" dirty="0"/>
          </a:p>
        </p:txBody>
      </p:sp>
      <p:sp>
        <p:nvSpPr>
          <p:cNvPr id="5" name="Segnaposto piè di pagina 4">
            <a:extLst>
              <a:ext uri="{FF2B5EF4-FFF2-40B4-BE49-F238E27FC236}">
                <a16:creationId xmlns:a16="http://schemas.microsoft.com/office/drawing/2014/main" id="{2BDCB1FE-ABA2-4988-9E9D-AC8CC69006C3}"/>
              </a:ext>
            </a:extLst>
          </p:cNvPr>
          <p:cNvSpPr>
            <a:spLocks noGrp="1"/>
          </p:cNvSpPr>
          <p:nvPr>
            <p:ph type="ftr" sz="quarter" idx="11"/>
          </p:nvPr>
        </p:nvSpPr>
        <p:spPr/>
        <p:txBody>
          <a:bodyPr/>
          <a:lstStyle/>
          <a:p>
            <a:r>
              <a:rPr lang="en-US"/>
              <a:t>Fogli di calcolo elettronici</a:t>
            </a:r>
            <a:endParaRPr lang="en-US" dirty="0"/>
          </a:p>
        </p:txBody>
      </p:sp>
      <p:sp>
        <p:nvSpPr>
          <p:cNvPr id="6" name="Segnaposto numero diapositiva 5">
            <a:extLst>
              <a:ext uri="{FF2B5EF4-FFF2-40B4-BE49-F238E27FC236}">
                <a16:creationId xmlns:a16="http://schemas.microsoft.com/office/drawing/2014/main" id="{B1E66BB5-22E5-4AEB-8C78-9CF9EE754F41}"/>
              </a:ext>
            </a:extLst>
          </p:cNvPr>
          <p:cNvSpPr>
            <a:spLocks noGrp="1"/>
          </p:cNvSpPr>
          <p:nvPr>
            <p:ph type="sldNum" sz="quarter" idx="12"/>
          </p:nvPr>
        </p:nvSpPr>
        <p:spPr/>
        <p:txBody>
          <a:bodyPr/>
          <a:lstStyle/>
          <a:p>
            <a:fld id="{4FAB73BC-B049-4115-A692-8D63A059BFB8}" type="slidenum">
              <a:rPr lang="en-US" smtClean="0"/>
              <a:t>49</a:t>
            </a:fld>
            <a:endParaRPr lang="en-US" dirty="0"/>
          </a:p>
        </p:txBody>
      </p:sp>
      <p:pic>
        <p:nvPicPr>
          <p:cNvPr id="8" name="Segnaposto contenuto 7">
            <a:extLst>
              <a:ext uri="{FF2B5EF4-FFF2-40B4-BE49-F238E27FC236}">
                <a16:creationId xmlns:a16="http://schemas.microsoft.com/office/drawing/2014/main" id="{0DA144ED-411C-4433-BA2D-F9B00D1074BD}"/>
              </a:ext>
            </a:extLst>
          </p:cNvPr>
          <p:cNvPicPr>
            <a:picLocks noGrp="1" noChangeAspect="1"/>
          </p:cNvPicPr>
          <p:nvPr>
            <p:ph idx="1"/>
          </p:nvPr>
        </p:nvPicPr>
        <p:blipFill>
          <a:blip r:embed="rId2"/>
          <a:stretch>
            <a:fillRect/>
          </a:stretch>
        </p:blipFill>
        <p:spPr>
          <a:xfrm>
            <a:off x="4730750" y="1907319"/>
            <a:ext cx="6011863" cy="2441700"/>
          </a:xfrm>
          <a:prstGeom prst="rect">
            <a:avLst/>
          </a:prstGeom>
        </p:spPr>
      </p:pic>
    </p:spTree>
    <p:extLst>
      <p:ext uri="{BB962C8B-B14F-4D97-AF65-F5344CB8AC3E}">
        <p14:creationId xmlns:p14="http://schemas.microsoft.com/office/powerpoint/2010/main" val="999427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26CAE9D-9172-4775-8843-29D784BB491A}"/>
              </a:ext>
            </a:extLst>
          </p:cNvPr>
          <p:cNvSpPr>
            <a:spLocks noGrp="1"/>
          </p:cNvSpPr>
          <p:nvPr>
            <p:ph type="title"/>
          </p:nvPr>
        </p:nvSpPr>
        <p:spPr/>
        <p:txBody>
          <a:bodyPr/>
          <a:lstStyle/>
          <a:p>
            <a:r>
              <a:rPr lang="it-IT" dirty="0"/>
              <a:t>Cos'è un foglio di calcolo</a:t>
            </a:r>
          </a:p>
        </p:txBody>
      </p:sp>
      <p:graphicFrame>
        <p:nvGraphicFramePr>
          <p:cNvPr id="6" name="Segnaposto contenuto 5">
            <a:extLst>
              <a:ext uri="{FF2B5EF4-FFF2-40B4-BE49-F238E27FC236}">
                <a16:creationId xmlns:a16="http://schemas.microsoft.com/office/drawing/2014/main" id="{FC90463D-D4E0-48E6-82E9-EEB5E63C4CA4}"/>
              </a:ext>
            </a:extLst>
          </p:cNvPr>
          <p:cNvGraphicFramePr>
            <a:graphicFrameLocks noGrp="1"/>
          </p:cNvGraphicFramePr>
          <p:nvPr>
            <p:ph idx="1"/>
            <p:extLst>
              <p:ext uri="{D42A27DB-BD31-4B8C-83A1-F6EECF244321}">
                <p14:modId xmlns:p14="http://schemas.microsoft.com/office/powerpoint/2010/main" val="2858083557"/>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7F7A93BE-B0D7-4DD2-9530-0E51A1B54333}"/>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9FCF3FD5-B21E-4841-A889-C56B57D9CD6C}"/>
              </a:ext>
            </a:extLst>
          </p:cNvPr>
          <p:cNvSpPr>
            <a:spLocks noGrp="1"/>
          </p:cNvSpPr>
          <p:nvPr>
            <p:ph type="sldNum" sz="quarter" idx="12"/>
          </p:nvPr>
        </p:nvSpPr>
        <p:spPr/>
        <p:txBody>
          <a:bodyPr/>
          <a:lstStyle/>
          <a:p>
            <a:fld id="{4FAB73BC-B049-4115-A692-8D63A059BFB8}" type="slidenum">
              <a:rPr lang="en-US" smtClean="0"/>
              <a:t>5</a:t>
            </a:fld>
            <a:endParaRPr lang="en-US" dirty="0"/>
          </a:p>
        </p:txBody>
      </p:sp>
    </p:spTree>
    <p:extLst>
      <p:ext uri="{BB962C8B-B14F-4D97-AF65-F5344CB8AC3E}">
        <p14:creationId xmlns:p14="http://schemas.microsoft.com/office/powerpoint/2010/main" val="6725071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AC0A14-A32C-41D0-AA3A-AF723840E571}"/>
              </a:ext>
            </a:extLst>
          </p:cNvPr>
          <p:cNvSpPr>
            <a:spLocks noGrp="1"/>
          </p:cNvSpPr>
          <p:nvPr>
            <p:ph type="title"/>
          </p:nvPr>
        </p:nvSpPr>
        <p:spPr/>
        <p:txBody>
          <a:bodyPr/>
          <a:lstStyle/>
          <a:p>
            <a:pPr algn="ctr"/>
            <a:r>
              <a:rPr lang="it-IT" dirty="0"/>
              <a:t>Bloccaggio cella</a:t>
            </a:r>
          </a:p>
        </p:txBody>
      </p:sp>
      <p:sp>
        <p:nvSpPr>
          <p:cNvPr id="7" name="Segnaposto testo 6">
            <a:extLst>
              <a:ext uri="{FF2B5EF4-FFF2-40B4-BE49-F238E27FC236}">
                <a16:creationId xmlns:a16="http://schemas.microsoft.com/office/drawing/2014/main" id="{9B14EBAF-6D6A-4C5B-BE2F-D429A0FEC21B}"/>
              </a:ext>
            </a:extLst>
          </p:cNvPr>
          <p:cNvSpPr>
            <a:spLocks noGrp="1"/>
          </p:cNvSpPr>
          <p:nvPr>
            <p:ph type="body" sz="half" idx="2"/>
          </p:nvPr>
        </p:nvSpPr>
        <p:spPr/>
        <p:txBody>
          <a:bodyPr>
            <a:normAutofit fontScale="77500" lnSpcReduction="20000"/>
          </a:bodyPr>
          <a:lstStyle/>
          <a:p>
            <a:r>
              <a:rPr lang="it-IT" dirty="0"/>
              <a:t>Per ovviare a questo problema, derivato dalla natura della tabella e non da un errato modo di procedere di Excel, </a:t>
            </a:r>
            <a:r>
              <a:rPr lang="it-IT" b="1" dirty="0"/>
              <a:t>è necessario bloccare quella parte di coordinata che non deve essere modificata</a:t>
            </a:r>
            <a:r>
              <a:rPr lang="it-IT" dirty="0"/>
              <a:t>: il simbolo “$” posto prima del numero di riga informa Excel che quando la formula verrà trascinata in basso non ci dovrà essere nessuna modifica nella cella F$2.</a:t>
            </a:r>
          </a:p>
          <a:p>
            <a:endParaRPr lang="it-IT" dirty="0"/>
          </a:p>
        </p:txBody>
      </p:sp>
      <p:sp>
        <p:nvSpPr>
          <p:cNvPr id="5" name="Segnaposto piè di pagina 4">
            <a:extLst>
              <a:ext uri="{FF2B5EF4-FFF2-40B4-BE49-F238E27FC236}">
                <a16:creationId xmlns:a16="http://schemas.microsoft.com/office/drawing/2014/main" id="{386A4B02-5DB2-4378-B157-9B0D34825CA1}"/>
              </a:ext>
            </a:extLst>
          </p:cNvPr>
          <p:cNvSpPr>
            <a:spLocks noGrp="1"/>
          </p:cNvSpPr>
          <p:nvPr>
            <p:ph type="ftr" sz="quarter" idx="11"/>
          </p:nvPr>
        </p:nvSpPr>
        <p:spPr/>
        <p:txBody>
          <a:bodyPr/>
          <a:lstStyle/>
          <a:p>
            <a:r>
              <a:rPr lang="en-US"/>
              <a:t>Fogli di calcolo elettronici</a:t>
            </a:r>
            <a:endParaRPr lang="en-US" dirty="0"/>
          </a:p>
        </p:txBody>
      </p:sp>
      <p:sp>
        <p:nvSpPr>
          <p:cNvPr id="6" name="Segnaposto numero diapositiva 5">
            <a:extLst>
              <a:ext uri="{FF2B5EF4-FFF2-40B4-BE49-F238E27FC236}">
                <a16:creationId xmlns:a16="http://schemas.microsoft.com/office/drawing/2014/main" id="{6B358746-047A-498D-B7BD-E0FE7E88ECB0}"/>
              </a:ext>
            </a:extLst>
          </p:cNvPr>
          <p:cNvSpPr>
            <a:spLocks noGrp="1"/>
          </p:cNvSpPr>
          <p:nvPr>
            <p:ph type="sldNum" sz="quarter" idx="12"/>
          </p:nvPr>
        </p:nvSpPr>
        <p:spPr/>
        <p:txBody>
          <a:bodyPr/>
          <a:lstStyle/>
          <a:p>
            <a:fld id="{4FAB73BC-B049-4115-A692-8D63A059BFB8}" type="slidenum">
              <a:rPr lang="en-US" smtClean="0"/>
              <a:t>50</a:t>
            </a:fld>
            <a:endParaRPr lang="en-US" dirty="0"/>
          </a:p>
        </p:txBody>
      </p:sp>
      <p:pic>
        <p:nvPicPr>
          <p:cNvPr id="8" name="Segnaposto contenuto 7">
            <a:extLst>
              <a:ext uri="{FF2B5EF4-FFF2-40B4-BE49-F238E27FC236}">
                <a16:creationId xmlns:a16="http://schemas.microsoft.com/office/drawing/2014/main" id="{15A8A2E8-A4DC-4E56-A668-75010BA719F6}"/>
              </a:ext>
            </a:extLst>
          </p:cNvPr>
          <p:cNvPicPr>
            <a:picLocks noGrp="1" noChangeAspect="1"/>
          </p:cNvPicPr>
          <p:nvPr>
            <p:ph idx="1"/>
          </p:nvPr>
        </p:nvPicPr>
        <p:blipFill>
          <a:blip r:embed="rId2"/>
          <a:stretch>
            <a:fillRect/>
          </a:stretch>
        </p:blipFill>
        <p:spPr>
          <a:xfrm>
            <a:off x="4730750" y="1908751"/>
            <a:ext cx="6011863" cy="2438836"/>
          </a:xfrm>
          <a:prstGeom prst="rect">
            <a:avLst/>
          </a:prstGeom>
        </p:spPr>
      </p:pic>
    </p:spTree>
    <p:extLst>
      <p:ext uri="{BB962C8B-B14F-4D97-AF65-F5344CB8AC3E}">
        <p14:creationId xmlns:p14="http://schemas.microsoft.com/office/powerpoint/2010/main" val="19657533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15192CA-45C5-499D-A5BD-CBB6D082CA0E}"/>
              </a:ext>
            </a:extLst>
          </p:cNvPr>
          <p:cNvSpPr>
            <a:spLocks noGrp="1"/>
          </p:cNvSpPr>
          <p:nvPr>
            <p:ph type="title"/>
          </p:nvPr>
        </p:nvSpPr>
        <p:spPr/>
        <p:txBody>
          <a:bodyPr/>
          <a:lstStyle/>
          <a:p>
            <a:pPr algn="ctr"/>
            <a:r>
              <a:rPr lang="it-IT" dirty="0"/>
              <a:t>Bloccaggio cella</a:t>
            </a:r>
          </a:p>
        </p:txBody>
      </p:sp>
      <p:graphicFrame>
        <p:nvGraphicFramePr>
          <p:cNvPr id="4" name="Segnaposto contenuto 3">
            <a:extLst>
              <a:ext uri="{FF2B5EF4-FFF2-40B4-BE49-F238E27FC236}">
                <a16:creationId xmlns:a16="http://schemas.microsoft.com/office/drawing/2014/main" id="{E5DACA0C-1917-476A-BCB3-EB0674F5EDA6}"/>
              </a:ext>
            </a:extLst>
          </p:cNvPr>
          <p:cNvGraphicFramePr>
            <a:graphicFrameLocks noGrp="1"/>
          </p:cNvGraphicFramePr>
          <p:nvPr>
            <p:ph idx="1"/>
            <p:extLst>
              <p:ext uri="{D42A27DB-BD31-4B8C-83A1-F6EECF244321}">
                <p14:modId xmlns:p14="http://schemas.microsoft.com/office/powerpoint/2010/main" val="4073611282"/>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egnaposto piè di pagina 2">
            <a:extLst>
              <a:ext uri="{FF2B5EF4-FFF2-40B4-BE49-F238E27FC236}">
                <a16:creationId xmlns:a16="http://schemas.microsoft.com/office/drawing/2014/main" id="{9BE9E8FC-38A0-4F28-A067-079E10397EFB}"/>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70E22EE6-6AE9-4383-AF3D-332530BF1EE9}"/>
              </a:ext>
            </a:extLst>
          </p:cNvPr>
          <p:cNvSpPr>
            <a:spLocks noGrp="1"/>
          </p:cNvSpPr>
          <p:nvPr>
            <p:ph type="sldNum" sz="quarter" idx="12"/>
          </p:nvPr>
        </p:nvSpPr>
        <p:spPr/>
        <p:txBody>
          <a:bodyPr/>
          <a:lstStyle/>
          <a:p>
            <a:fld id="{4FAB73BC-B049-4115-A692-8D63A059BFB8}" type="slidenum">
              <a:rPr lang="en-US" smtClean="0"/>
              <a:t>51</a:t>
            </a:fld>
            <a:endParaRPr lang="en-US" dirty="0"/>
          </a:p>
        </p:txBody>
      </p:sp>
    </p:spTree>
    <p:extLst>
      <p:ext uri="{BB962C8B-B14F-4D97-AF65-F5344CB8AC3E}">
        <p14:creationId xmlns:p14="http://schemas.microsoft.com/office/powerpoint/2010/main" val="33674431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64791DC-1A74-4912-8292-3D6FC742F255}"/>
              </a:ext>
            </a:extLst>
          </p:cNvPr>
          <p:cNvSpPr>
            <a:spLocks noGrp="1"/>
          </p:cNvSpPr>
          <p:nvPr>
            <p:ph type="title"/>
          </p:nvPr>
        </p:nvSpPr>
        <p:spPr/>
        <p:txBody>
          <a:bodyPr/>
          <a:lstStyle/>
          <a:p>
            <a:pPr algn="ctr"/>
            <a:r>
              <a:rPr lang="it-IT" dirty="0"/>
              <a:t>Regole bloccaggio cella (F4)</a:t>
            </a:r>
          </a:p>
        </p:txBody>
      </p:sp>
      <p:graphicFrame>
        <p:nvGraphicFramePr>
          <p:cNvPr id="4" name="Segnaposto contenuto 3">
            <a:extLst>
              <a:ext uri="{FF2B5EF4-FFF2-40B4-BE49-F238E27FC236}">
                <a16:creationId xmlns:a16="http://schemas.microsoft.com/office/drawing/2014/main" id="{65ED7644-38F3-48F4-8C93-67A3357FF923}"/>
              </a:ext>
            </a:extLst>
          </p:cNvPr>
          <p:cNvGraphicFramePr>
            <a:graphicFrameLocks noGrp="1"/>
          </p:cNvGraphicFramePr>
          <p:nvPr>
            <p:ph idx="1"/>
            <p:extLst>
              <p:ext uri="{D42A27DB-BD31-4B8C-83A1-F6EECF244321}">
                <p14:modId xmlns:p14="http://schemas.microsoft.com/office/powerpoint/2010/main" val="1679016134"/>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egnaposto piè di pagina 2">
            <a:extLst>
              <a:ext uri="{FF2B5EF4-FFF2-40B4-BE49-F238E27FC236}">
                <a16:creationId xmlns:a16="http://schemas.microsoft.com/office/drawing/2014/main" id="{414FA0DF-2C15-4AFE-93C1-83532572787D}"/>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5ECA4DAC-E14E-4958-B28B-0A688776BD85}"/>
              </a:ext>
            </a:extLst>
          </p:cNvPr>
          <p:cNvSpPr>
            <a:spLocks noGrp="1"/>
          </p:cNvSpPr>
          <p:nvPr>
            <p:ph type="sldNum" sz="quarter" idx="12"/>
          </p:nvPr>
        </p:nvSpPr>
        <p:spPr/>
        <p:txBody>
          <a:bodyPr/>
          <a:lstStyle/>
          <a:p>
            <a:fld id="{4FAB73BC-B049-4115-A692-8D63A059BFB8}" type="slidenum">
              <a:rPr lang="en-US" smtClean="0"/>
              <a:t>52</a:t>
            </a:fld>
            <a:endParaRPr lang="en-US" dirty="0"/>
          </a:p>
        </p:txBody>
      </p:sp>
    </p:spTree>
    <p:extLst>
      <p:ext uri="{BB962C8B-B14F-4D97-AF65-F5344CB8AC3E}">
        <p14:creationId xmlns:p14="http://schemas.microsoft.com/office/powerpoint/2010/main" val="27390784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4100" name="Rectangle 70">
            <a:extLst>
              <a:ext uri="{FF2B5EF4-FFF2-40B4-BE49-F238E27FC236}">
                <a16:creationId xmlns:a16="http://schemas.microsoft.com/office/drawing/2014/main" id="{130B326A-C054-4820-AFCA-FCB009ABC6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4101" name="Picture 72">
            <a:extLst>
              <a:ext uri="{FF2B5EF4-FFF2-40B4-BE49-F238E27FC236}">
                <a16:creationId xmlns:a16="http://schemas.microsoft.com/office/drawing/2014/main" id="{E265DFC7-1B2A-4A32-9C43-C48EA6FF61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4102" name="Straight Connector 74">
            <a:extLst>
              <a:ext uri="{FF2B5EF4-FFF2-40B4-BE49-F238E27FC236}">
                <a16:creationId xmlns:a16="http://schemas.microsoft.com/office/drawing/2014/main" id="{853B328C-A402-44DE-AABB-9BFBB6617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6" name="Titolo 5">
            <a:extLst>
              <a:ext uri="{FF2B5EF4-FFF2-40B4-BE49-F238E27FC236}">
                <a16:creationId xmlns:a16="http://schemas.microsoft.com/office/drawing/2014/main" id="{F8F8C110-0887-4B1D-8AEB-46E5D7E7068D}"/>
              </a:ext>
            </a:extLst>
          </p:cNvPr>
          <p:cNvSpPr>
            <a:spLocks noGrp="1"/>
          </p:cNvSpPr>
          <p:nvPr>
            <p:ph type="title"/>
          </p:nvPr>
        </p:nvSpPr>
        <p:spPr>
          <a:xfrm>
            <a:off x="659301" y="1474968"/>
            <a:ext cx="2823919" cy="1959037"/>
          </a:xfrm>
        </p:spPr>
        <p:txBody>
          <a:bodyPr vert="horz" lIns="91440" tIns="45720" rIns="91440" bIns="0" rtlCol="0" anchor="b">
            <a:normAutofit/>
          </a:bodyPr>
          <a:lstStyle/>
          <a:p>
            <a:r>
              <a:rPr lang="en-US"/>
              <a:t>Ordinare i dati</a:t>
            </a:r>
          </a:p>
        </p:txBody>
      </p:sp>
      <p:sp>
        <p:nvSpPr>
          <p:cNvPr id="7" name="Segnaposto testo 6">
            <a:extLst>
              <a:ext uri="{FF2B5EF4-FFF2-40B4-BE49-F238E27FC236}">
                <a16:creationId xmlns:a16="http://schemas.microsoft.com/office/drawing/2014/main" id="{244F8623-1705-4CCE-B67C-030B7D1B3471}"/>
              </a:ext>
            </a:extLst>
          </p:cNvPr>
          <p:cNvSpPr>
            <a:spLocks noGrp="1"/>
          </p:cNvSpPr>
          <p:nvPr>
            <p:ph type="body" idx="1"/>
          </p:nvPr>
        </p:nvSpPr>
        <p:spPr>
          <a:xfrm>
            <a:off x="659302" y="3448294"/>
            <a:ext cx="2823919" cy="1693553"/>
          </a:xfrm>
        </p:spPr>
        <p:txBody>
          <a:bodyPr vert="horz" lIns="91440" tIns="91440" rIns="91440" bIns="91440" rtlCol="0">
            <a:normAutofit/>
          </a:bodyPr>
          <a:lstStyle/>
          <a:p>
            <a:endParaRPr lang="en-US" sz="1600" cap="all"/>
          </a:p>
        </p:txBody>
      </p:sp>
      <p:sp>
        <p:nvSpPr>
          <p:cNvPr id="4" name="Segnaposto piè di pagina 3">
            <a:extLst>
              <a:ext uri="{FF2B5EF4-FFF2-40B4-BE49-F238E27FC236}">
                <a16:creationId xmlns:a16="http://schemas.microsoft.com/office/drawing/2014/main" id="{10F8A394-31BE-43F7-A629-6908FB9A6D99}"/>
              </a:ext>
            </a:extLst>
          </p:cNvPr>
          <p:cNvSpPr>
            <a:spLocks noGrp="1"/>
          </p:cNvSpPr>
          <p:nvPr>
            <p:ph type="ftr" sz="quarter" idx="11"/>
          </p:nvPr>
        </p:nvSpPr>
        <p:spPr>
          <a:xfrm>
            <a:off x="655218" y="329309"/>
            <a:ext cx="2828001" cy="309201"/>
          </a:xfrm>
        </p:spPr>
        <p:txBody>
          <a:bodyPr vert="horz" lIns="91440" tIns="45720" rIns="91440" bIns="45720" rtlCol="0" anchor="ctr">
            <a:normAutofit/>
          </a:bodyPr>
          <a:lstStyle/>
          <a:p>
            <a:pPr>
              <a:spcAft>
                <a:spcPts val="600"/>
              </a:spcAft>
            </a:pPr>
            <a:r>
              <a:rPr lang="en-US"/>
              <a:t>Fogli di calcolo elettronici</a:t>
            </a:r>
          </a:p>
        </p:txBody>
      </p:sp>
      <p:sp>
        <p:nvSpPr>
          <p:cNvPr id="5" name="Segnaposto numero diapositiva 4">
            <a:extLst>
              <a:ext uri="{FF2B5EF4-FFF2-40B4-BE49-F238E27FC236}">
                <a16:creationId xmlns:a16="http://schemas.microsoft.com/office/drawing/2014/main" id="{F554C62D-83C0-408F-9EEF-2297A03DB7FB}"/>
              </a:ext>
            </a:extLst>
          </p:cNvPr>
          <p:cNvSpPr>
            <a:spLocks noGrp="1"/>
          </p:cNvSpPr>
          <p:nvPr>
            <p:ph type="sldNum" sz="quarter" idx="12"/>
          </p:nvPr>
        </p:nvSpPr>
        <p:spPr>
          <a:xfrm>
            <a:off x="655218" y="798973"/>
            <a:ext cx="811019" cy="503579"/>
          </a:xfrm>
        </p:spPr>
        <p:txBody>
          <a:bodyPr vert="horz" lIns="91440" tIns="45720" rIns="91440" bIns="45720" rtlCol="0" anchor="t">
            <a:normAutofit/>
          </a:bodyPr>
          <a:lstStyle/>
          <a:p>
            <a:pPr algn="l">
              <a:lnSpc>
                <a:spcPct val="90000"/>
              </a:lnSpc>
              <a:spcAft>
                <a:spcPts val="600"/>
              </a:spcAft>
            </a:pPr>
            <a:fld id="{4FAB73BC-B049-4115-A692-8D63A059BFB8}" type="slidenum">
              <a:rPr lang="en-US" smtClean="0"/>
              <a:pPr algn="l">
                <a:lnSpc>
                  <a:spcPct val="90000"/>
                </a:lnSpc>
                <a:spcAft>
                  <a:spcPts val="600"/>
                </a:spcAft>
              </a:pPr>
              <a:t>53</a:t>
            </a:fld>
            <a:endParaRPr lang="en-US"/>
          </a:p>
        </p:txBody>
      </p:sp>
      <p:grpSp>
        <p:nvGrpSpPr>
          <p:cNvPr id="77" name="Group 76">
            <a:extLst>
              <a:ext uri="{FF2B5EF4-FFF2-40B4-BE49-F238E27FC236}">
                <a16:creationId xmlns:a16="http://schemas.microsoft.com/office/drawing/2014/main" id="{68AB872E-6C1A-4C0B-A53E-C32072839D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78" name="Rectangle 77">
              <a:extLst>
                <a:ext uri="{FF2B5EF4-FFF2-40B4-BE49-F238E27FC236}">
                  <a16:creationId xmlns:a16="http://schemas.microsoft.com/office/drawing/2014/main" id="{B910F639-6B0E-4BF7-82EC-9CDBD34C2E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blipFill dpi="0" rotWithShape="1">
              <a:blip r:embed="rId3">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A15CCB3E-2561-4C96-BE5B-19662F5857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4098" name="Picture 2" descr="Risultati immagini per order">
            <a:extLst>
              <a:ext uri="{FF2B5EF4-FFF2-40B4-BE49-F238E27FC236}">
                <a16:creationId xmlns:a16="http://schemas.microsoft.com/office/drawing/2014/main" id="{80C79FCC-6DE3-467C-B9C8-7032DCAD7EE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6347" r="-2" b="11055"/>
          <a:stretch/>
        </p:blipFill>
        <p:spPr bwMode="auto">
          <a:xfrm>
            <a:off x="4618374" y="1116345"/>
            <a:ext cx="6282919" cy="3866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31822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914BA964-622E-445F-B50A-2019FEBB6ADA}"/>
              </a:ext>
            </a:extLst>
          </p:cNvPr>
          <p:cNvSpPr>
            <a:spLocks noGrp="1"/>
          </p:cNvSpPr>
          <p:nvPr>
            <p:ph type="title"/>
          </p:nvPr>
        </p:nvSpPr>
        <p:spPr>
          <a:xfrm>
            <a:off x="1451580" y="804520"/>
            <a:ext cx="3530157" cy="1049235"/>
          </a:xfrm>
        </p:spPr>
        <p:txBody>
          <a:bodyPr>
            <a:normAutofit/>
          </a:bodyPr>
          <a:lstStyle/>
          <a:p>
            <a:r>
              <a:rPr lang="it-IT"/>
              <a:t>Ordinare</a:t>
            </a:r>
            <a:endParaRPr lang="it-IT" dirty="0"/>
          </a:p>
        </p:txBody>
      </p:sp>
      <p:sp>
        <p:nvSpPr>
          <p:cNvPr id="4" name="Segnaposto piè di pagina 3">
            <a:extLst>
              <a:ext uri="{FF2B5EF4-FFF2-40B4-BE49-F238E27FC236}">
                <a16:creationId xmlns:a16="http://schemas.microsoft.com/office/drawing/2014/main" id="{5E829CA1-A48C-45E6-888C-D8516F513687}"/>
              </a:ext>
            </a:extLst>
          </p:cNvPr>
          <p:cNvSpPr>
            <a:spLocks noGrp="1"/>
          </p:cNvSpPr>
          <p:nvPr>
            <p:ph type="ftr" sz="quarter" idx="11"/>
          </p:nvPr>
        </p:nvSpPr>
        <p:spPr>
          <a:xfrm>
            <a:off x="1451581" y="329309"/>
            <a:ext cx="3526523" cy="309201"/>
          </a:xfrm>
        </p:spPr>
        <p:txBody>
          <a:bodyPr>
            <a:normAutofit/>
          </a:bodyPr>
          <a:lstStyle/>
          <a:p>
            <a:pPr>
              <a:spcAft>
                <a:spcPts val="600"/>
              </a:spcAft>
            </a:pPr>
            <a:r>
              <a:rPr lang="en-US"/>
              <a:t>Fogli di calcolo elettronici</a:t>
            </a:r>
          </a:p>
        </p:txBody>
      </p:sp>
      <p:sp>
        <p:nvSpPr>
          <p:cNvPr id="5" name="Segnaposto numero diapositiva 4">
            <a:extLst>
              <a:ext uri="{FF2B5EF4-FFF2-40B4-BE49-F238E27FC236}">
                <a16:creationId xmlns:a16="http://schemas.microsoft.com/office/drawing/2014/main" id="{8086A482-EDEB-4CB2-B97A-4F0C181EDDEF}"/>
              </a:ext>
            </a:extLst>
          </p:cNvPr>
          <p:cNvSpPr>
            <a:spLocks noGrp="1"/>
          </p:cNvSpPr>
          <p:nvPr>
            <p:ph type="sldNum" sz="quarter" idx="12"/>
          </p:nvPr>
        </p:nvSpPr>
        <p:spPr>
          <a:xfrm>
            <a:off x="480060" y="798973"/>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54</a:t>
            </a:fld>
            <a:endParaRPr lang="en-US"/>
          </a:p>
        </p:txBody>
      </p:sp>
      <p:sp>
        <p:nvSpPr>
          <p:cNvPr id="25" name="Content Placeholder 12">
            <a:extLst>
              <a:ext uri="{FF2B5EF4-FFF2-40B4-BE49-F238E27FC236}">
                <a16:creationId xmlns:a16="http://schemas.microsoft.com/office/drawing/2014/main" id="{07083F07-5A9B-4D11-93A7-85BAFD10546C}"/>
              </a:ext>
            </a:extLst>
          </p:cNvPr>
          <p:cNvSpPr>
            <a:spLocks noGrp="1"/>
          </p:cNvSpPr>
          <p:nvPr>
            <p:ph idx="1"/>
          </p:nvPr>
        </p:nvSpPr>
        <p:spPr>
          <a:xfrm>
            <a:off x="1451581" y="2015732"/>
            <a:ext cx="3526523" cy="3450613"/>
          </a:xfrm>
        </p:spPr>
        <p:txBody>
          <a:bodyPr>
            <a:normAutofit/>
          </a:bodyPr>
          <a:lstStyle/>
          <a:p>
            <a:r>
              <a:rPr lang="en-US" dirty="0" err="1"/>
              <a:t>Selezionare</a:t>
            </a:r>
            <a:r>
              <a:rPr lang="en-US" dirty="0"/>
              <a:t> le </a:t>
            </a:r>
            <a:r>
              <a:rPr lang="en-US" dirty="0" err="1"/>
              <a:t>colonne</a:t>
            </a:r>
            <a:r>
              <a:rPr lang="en-US" dirty="0"/>
              <a:t> o </a:t>
            </a:r>
            <a:r>
              <a:rPr lang="en-US" dirty="0" err="1"/>
              <a:t>righe</a:t>
            </a:r>
            <a:endParaRPr lang="en-US" dirty="0"/>
          </a:p>
          <a:p>
            <a:r>
              <a:rPr lang="en-US" dirty="0" err="1"/>
              <a:t>Premere</a:t>
            </a:r>
            <a:r>
              <a:rPr lang="en-US" dirty="0"/>
              <a:t> </a:t>
            </a:r>
            <a:r>
              <a:rPr lang="en-US" dirty="0" err="1"/>
              <a:t>su</a:t>
            </a:r>
            <a:r>
              <a:rPr lang="en-US" dirty="0"/>
              <a:t> menu </a:t>
            </a:r>
            <a:r>
              <a:rPr lang="en-US" dirty="0" err="1"/>
              <a:t>nella</a:t>
            </a:r>
            <a:r>
              <a:rPr lang="en-US" dirty="0"/>
              <a:t> </a:t>
            </a:r>
            <a:r>
              <a:rPr lang="en-US" dirty="0" err="1"/>
              <a:t>barra</a:t>
            </a:r>
            <a:r>
              <a:rPr lang="en-US" dirty="0"/>
              <a:t> in alto</a:t>
            </a:r>
          </a:p>
          <a:p>
            <a:r>
              <a:rPr lang="en-US" dirty="0" err="1"/>
              <a:t>Scegliere</a:t>
            </a:r>
            <a:r>
              <a:rPr lang="en-US" dirty="0"/>
              <a:t> </a:t>
            </a:r>
            <a:r>
              <a:rPr lang="en-US" dirty="0" err="1"/>
              <a:t>il</a:t>
            </a:r>
            <a:r>
              <a:rPr lang="en-US" dirty="0"/>
              <a:t> </a:t>
            </a:r>
            <a:r>
              <a:rPr lang="en-US" dirty="0" err="1"/>
              <a:t>tipo</a:t>
            </a:r>
            <a:r>
              <a:rPr lang="en-US" dirty="0"/>
              <a:t> di </a:t>
            </a:r>
            <a:r>
              <a:rPr lang="en-US" dirty="0" err="1"/>
              <a:t>ordinamento</a:t>
            </a:r>
            <a:endParaRPr lang="en-US" dirty="0"/>
          </a:p>
        </p:txBody>
      </p:sp>
      <p:grpSp>
        <p:nvGrpSpPr>
          <p:cNvPr id="30" name="Group 29">
            <a:extLst>
              <a:ext uri="{FF2B5EF4-FFF2-40B4-BE49-F238E27FC236}">
                <a16:creationId xmlns:a16="http://schemas.microsoft.com/office/drawing/2014/main" id="{52EE9E57-6761-41DA-9027-1C974C7A220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60131" y="482171"/>
            <a:chExt cx="6091791" cy="5149101"/>
          </a:xfrm>
        </p:grpSpPr>
        <p:sp>
          <p:nvSpPr>
            <p:cNvPr id="31" name="Rectangle 30">
              <a:extLst>
                <a:ext uri="{FF2B5EF4-FFF2-40B4-BE49-F238E27FC236}">
                  <a16:creationId xmlns:a16="http://schemas.microsoft.com/office/drawing/2014/main" id="{9A259651-E3A2-4994-9C7E-F9C996FEE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60131" y="482171"/>
              <a:ext cx="6091791"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1C10BF1-7660-4980-8A86-050AC1679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78956" y="812507"/>
              <a:ext cx="5461780"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0B3E85F7-A121-4BE2-94EF-7251990E2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42682" y="988222"/>
            <a:ext cx="5134327" cy="4126145"/>
          </a:xfrm>
          <a:prstGeom prst="rect">
            <a:avLst/>
          </a:prstGeom>
          <a:solidFill>
            <a:srgbClr val="FFFFFE"/>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Segnaposto contenuto 7">
            <a:extLst>
              <a:ext uri="{FF2B5EF4-FFF2-40B4-BE49-F238E27FC236}">
                <a16:creationId xmlns:a16="http://schemas.microsoft.com/office/drawing/2014/main" id="{451F801B-C8F7-4C01-A603-6442A8AEAC98}"/>
              </a:ext>
            </a:extLst>
          </p:cNvPr>
          <p:cNvPicPr>
            <a:picLocks noChangeAspect="1"/>
          </p:cNvPicPr>
          <p:nvPr/>
        </p:nvPicPr>
        <p:blipFill>
          <a:blip r:embed="rId3"/>
          <a:stretch>
            <a:fillRect/>
          </a:stretch>
        </p:blipFill>
        <p:spPr>
          <a:xfrm>
            <a:off x="6093926" y="1385797"/>
            <a:ext cx="4821551" cy="3327268"/>
          </a:xfrm>
          <a:prstGeom prst="rect">
            <a:avLst/>
          </a:prstGeom>
        </p:spPr>
      </p:pic>
    </p:spTree>
    <p:extLst>
      <p:ext uri="{BB962C8B-B14F-4D97-AF65-F5344CB8AC3E}">
        <p14:creationId xmlns:p14="http://schemas.microsoft.com/office/powerpoint/2010/main" val="163373136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914BA964-622E-445F-B50A-2019FEBB6ADA}"/>
              </a:ext>
            </a:extLst>
          </p:cNvPr>
          <p:cNvSpPr>
            <a:spLocks noGrp="1"/>
          </p:cNvSpPr>
          <p:nvPr>
            <p:ph type="title"/>
          </p:nvPr>
        </p:nvSpPr>
        <p:spPr>
          <a:xfrm>
            <a:off x="1451580" y="804520"/>
            <a:ext cx="3530157" cy="1049235"/>
          </a:xfrm>
        </p:spPr>
        <p:txBody>
          <a:bodyPr>
            <a:normAutofit/>
          </a:bodyPr>
          <a:lstStyle/>
          <a:p>
            <a:r>
              <a:rPr lang="it-IT" dirty="0"/>
              <a:t>filtro</a:t>
            </a:r>
          </a:p>
        </p:txBody>
      </p:sp>
      <p:sp>
        <p:nvSpPr>
          <p:cNvPr id="4" name="Segnaposto piè di pagina 3">
            <a:extLst>
              <a:ext uri="{FF2B5EF4-FFF2-40B4-BE49-F238E27FC236}">
                <a16:creationId xmlns:a16="http://schemas.microsoft.com/office/drawing/2014/main" id="{5E829CA1-A48C-45E6-888C-D8516F513687}"/>
              </a:ext>
            </a:extLst>
          </p:cNvPr>
          <p:cNvSpPr>
            <a:spLocks noGrp="1"/>
          </p:cNvSpPr>
          <p:nvPr>
            <p:ph type="ftr" sz="quarter" idx="11"/>
          </p:nvPr>
        </p:nvSpPr>
        <p:spPr>
          <a:xfrm>
            <a:off x="1451581" y="329309"/>
            <a:ext cx="3526523" cy="309201"/>
          </a:xfrm>
        </p:spPr>
        <p:txBody>
          <a:bodyPr>
            <a:normAutofit/>
          </a:bodyPr>
          <a:lstStyle/>
          <a:p>
            <a:pPr>
              <a:spcAft>
                <a:spcPts val="600"/>
              </a:spcAft>
            </a:pPr>
            <a:r>
              <a:rPr lang="en-US"/>
              <a:t>Fogli di calcolo elettronici</a:t>
            </a:r>
          </a:p>
        </p:txBody>
      </p:sp>
      <p:sp>
        <p:nvSpPr>
          <p:cNvPr id="5" name="Segnaposto numero diapositiva 4">
            <a:extLst>
              <a:ext uri="{FF2B5EF4-FFF2-40B4-BE49-F238E27FC236}">
                <a16:creationId xmlns:a16="http://schemas.microsoft.com/office/drawing/2014/main" id="{8086A482-EDEB-4CB2-B97A-4F0C181EDDEF}"/>
              </a:ext>
            </a:extLst>
          </p:cNvPr>
          <p:cNvSpPr>
            <a:spLocks noGrp="1"/>
          </p:cNvSpPr>
          <p:nvPr>
            <p:ph type="sldNum" sz="quarter" idx="12"/>
          </p:nvPr>
        </p:nvSpPr>
        <p:spPr>
          <a:xfrm>
            <a:off x="480060" y="798973"/>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55</a:t>
            </a:fld>
            <a:endParaRPr lang="en-US"/>
          </a:p>
        </p:txBody>
      </p:sp>
      <p:sp>
        <p:nvSpPr>
          <p:cNvPr id="25" name="Content Placeholder 12">
            <a:extLst>
              <a:ext uri="{FF2B5EF4-FFF2-40B4-BE49-F238E27FC236}">
                <a16:creationId xmlns:a16="http://schemas.microsoft.com/office/drawing/2014/main" id="{07083F07-5A9B-4D11-93A7-85BAFD10546C}"/>
              </a:ext>
            </a:extLst>
          </p:cNvPr>
          <p:cNvSpPr>
            <a:spLocks noGrp="1"/>
          </p:cNvSpPr>
          <p:nvPr>
            <p:ph idx="1"/>
          </p:nvPr>
        </p:nvSpPr>
        <p:spPr>
          <a:xfrm>
            <a:off x="1451581" y="2015732"/>
            <a:ext cx="3526523" cy="3450613"/>
          </a:xfrm>
        </p:spPr>
        <p:txBody>
          <a:bodyPr>
            <a:normAutofit/>
          </a:bodyPr>
          <a:lstStyle/>
          <a:p>
            <a:r>
              <a:rPr lang="en-US" dirty="0" err="1"/>
              <a:t>Selezionare</a:t>
            </a:r>
            <a:r>
              <a:rPr lang="en-US" dirty="0"/>
              <a:t> le </a:t>
            </a:r>
            <a:r>
              <a:rPr lang="en-US" dirty="0" err="1"/>
              <a:t>colonne</a:t>
            </a:r>
            <a:r>
              <a:rPr lang="en-US" dirty="0"/>
              <a:t> o </a:t>
            </a:r>
            <a:r>
              <a:rPr lang="en-US" dirty="0" err="1"/>
              <a:t>righe</a:t>
            </a:r>
            <a:endParaRPr lang="en-US" dirty="0"/>
          </a:p>
          <a:p>
            <a:r>
              <a:rPr lang="en-US" dirty="0" err="1"/>
              <a:t>Premere</a:t>
            </a:r>
            <a:r>
              <a:rPr lang="en-US" dirty="0"/>
              <a:t> </a:t>
            </a:r>
            <a:r>
              <a:rPr lang="en-US" dirty="0" err="1"/>
              <a:t>su</a:t>
            </a:r>
            <a:r>
              <a:rPr lang="en-US" dirty="0"/>
              <a:t> menu </a:t>
            </a:r>
            <a:r>
              <a:rPr lang="en-US" dirty="0" err="1"/>
              <a:t>nella</a:t>
            </a:r>
            <a:r>
              <a:rPr lang="en-US" dirty="0"/>
              <a:t> </a:t>
            </a:r>
            <a:r>
              <a:rPr lang="en-US" dirty="0" err="1"/>
              <a:t>barra</a:t>
            </a:r>
            <a:r>
              <a:rPr lang="en-US" dirty="0"/>
              <a:t> in alto</a:t>
            </a:r>
          </a:p>
          <a:p>
            <a:r>
              <a:rPr lang="en-US" dirty="0" err="1"/>
              <a:t>Scegliere</a:t>
            </a:r>
            <a:r>
              <a:rPr lang="en-US" dirty="0"/>
              <a:t> </a:t>
            </a:r>
            <a:r>
              <a:rPr lang="en-US" dirty="0" err="1"/>
              <a:t>filtro</a:t>
            </a:r>
            <a:r>
              <a:rPr lang="en-US" dirty="0"/>
              <a:t> </a:t>
            </a:r>
            <a:r>
              <a:rPr lang="en-US" dirty="0" err="1"/>
              <a:t>automatico</a:t>
            </a:r>
            <a:r>
              <a:rPr lang="en-US" dirty="0"/>
              <a:t> o </a:t>
            </a:r>
            <a:r>
              <a:rPr lang="en-US" dirty="0" err="1"/>
              <a:t>altri</a:t>
            </a:r>
            <a:r>
              <a:rPr lang="en-US" dirty="0"/>
              <a:t> </a:t>
            </a:r>
            <a:r>
              <a:rPr lang="en-US" dirty="0" err="1"/>
              <a:t>filtri</a:t>
            </a:r>
            <a:endParaRPr lang="en-US" dirty="0"/>
          </a:p>
        </p:txBody>
      </p:sp>
      <p:grpSp>
        <p:nvGrpSpPr>
          <p:cNvPr id="30" name="Group 29">
            <a:extLst>
              <a:ext uri="{FF2B5EF4-FFF2-40B4-BE49-F238E27FC236}">
                <a16:creationId xmlns:a16="http://schemas.microsoft.com/office/drawing/2014/main" id="{52EE9E57-6761-41DA-9027-1C974C7A220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60131" y="482171"/>
            <a:chExt cx="6091791" cy="5149101"/>
          </a:xfrm>
        </p:grpSpPr>
        <p:sp>
          <p:nvSpPr>
            <p:cNvPr id="31" name="Rectangle 30">
              <a:extLst>
                <a:ext uri="{FF2B5EF4-FFF2-40B4-BE49-F238E27FC236}">
                  <a16:creationId xmlns:a16="http://schemas.microsoft.com/office/drawing/2014/main" id="{9A259651-E3A2-4994-9C7E-F9C996FEE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60131" y="482171"/>
              <a:ext cx="6091791"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1C10BF1-7660-4980-8A86-050AC1679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78956" y="812507"/>
              <a:ext cx="5461780"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0B3E85F7-A121-4BE2-94EF-7251990E2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42682" y="988222"/>
            <a:ext cx="5134327" cy="4126145"/>
          </a:xfrm>
          <a:prstGeom prst="rect">
            <a:avLst/>
          </a:prstGeom>
          <a:solidFill>
            <a:srgbClr val="FFFFFE"/>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Segnaposto contenuto 7">
            <a:extLst>
              <a:ext uri="{FF2B5EF4-FFF2-40B4-BE49-F238E27FC236}">
                <a16:creationId xmlns:a16="http://schemas.microsoft.com/office/drawing/2014/main" id="{451F801B-C8F7-4C01-A603-6442A8AEAC98}"/>
              </a:ext>
            </a:extLst>
          </p:cNvPr>
          <p:cNvPicPr>
            <a:picLocks noChangeAspect="1"/>
          </p:cNvPicPr>
          <p:nvPr/>
        </p:nvPicPr>
        <p:blipFill>
          <a:blip r:embed="rId3"/>
          <a:stretch>
            <a:fillRect/>
          </a:stretch>
        </p:blipFill>
        <p:spPr>
          <a:xfrm>
            <a:off x="6093926" y="1385797"/>
            <a:ext cx="4821551" cy="3327268"/>
          </a:xfrm>
          <a:prstGeom prst="rect">
            <a:avLst/>
          </a:prstGeom>
        </p:spPr>
      </p:pic>
    </p:spTree>
    <p:extLst>
      <p:ext uri="{BB962C8B-B14F-4D97-AF65-F5344CB8AC3E}">
        <p14:creationId xmlns:p14="http://schemas.microsoft.com/office/powerpoint/2010/main" val="13158290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152FFE2D-DDF8-4061-82DB-F640F2D98DC9}"/>
              </a:ext>
            </a:extLst>
          </p:cNvPr>
          <p:cNvSpPr>
            <a:spLocks noGrp="1"/>
          </p:cNvSpPr>
          <p:nvPr>
            <p:ph type="title"/>
          </p:nvPr>
        </p:nvSpPr>
        <p:spPr/>
        <p:txBody>
          <a:bodyPr/>
          <a:lstStyle/>
          <a:p>
            <a:r>
              <a:rPr lang="it-IT" dirty="0"/>
              <a:t>Le funzioni</a:t>
            </a:r>
          </a:p>
        </p:txBody>
      </p:sp>
      <p:sp>
        <p:nvSpPr>
          <p:cNvPr id="7" name="Segnaposto testo 6">
            <a:extLst>
              <a:ext uri="{FF2B5EF4-FFF2-40B4-BE49-F238E27FC236}">
                <a16:creationId xmlns:a16="http://schemas.microsoft.com/office/drawing/2014/main" id="{E42B6AAE-4CD6-4D76-86D7-64A4C050DFCC}"/>
              </a:ext>
            </a:extLst>
          </p:cNvPr>
          <p:cNvSpPr>
            <a:spLocks noGrp="1"/>
          </p:cNvSpPr>
          <p:nvPr>
            <p:ph type="body" idx="1"/>
          </p:nvPr>
        </p:nvSpPr>
        <p:spPr/>
        <p:txBody>
          <a:bodyPr/>
          <a:lstStyle/>
          <a:p>
            <a:r>
              <a:rPr lang="it-IT" dirty="0"/>
              <a:t>Ovvero come fare calcoli in velocità</a:t>
            </a:r>
          </a:p>
        </p:txBody>
      </p:sp>
      <p:sp>
        <p:nvSpPr>
          <p:cNvPr id="4" name="Segnaposto piè di pagina 3">
            <a:extLst>
              <a:ext uri="{FF2B5EF4-FFF2-40B4-BE49-F238E27FC236}">
                <a16:creationId xmlns:a16="http://schemas.microsoft.com/office/drawing/2014/main" id="{D82478EB-9EBD-4AF2-B3DA-B2CF3F89DC18}"/>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7C50BB45-B24B-41EF-862B-A1674A311556}"/>
              </a:ext>
            </a:extLst>
          </p:cNvPr>
          <p:cNvSpPr>
            <a:spLocks noGrp="1"/>
          </p:cNvSpPr>
          <p:nvPr>
            <p:ph type="sldNum" sz="quarter" idx="12"/>
          </p:nvPr>
        </p:nvSpPr>
        <p:spPr/>
        <p:txBody>
          <a:bodyPr/>
          <a:lstStyle/>
          <a:p>
            <a:fld id="{4FAB73BC-B049-4115-A692-8D63A059BFB8}" type="slidenum">
              <a:rPr lang="en-US" smtClean="0"/>
              <a:t>56</a:t>
            </a:fld>
            <a:endParaRPr lang="en-US" dirty="0"/>
          </a:p>
        </p:txBody>
      </p:sp>
    </p:spTree>
    <p:extLst>
      <p:ext uri="{BB962C8B-B14F-4D97-AF65-F5344CB8AC3E}">
        <p14:creationId xmlns:p14="http://schemas.microsoft.com/office/powerpoint/2010/main" val="16469351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D4EB4DC-8F89-45B9-A613-C9DFB54E0752}"/>
              </a:ext>
            </a:extLst>
          </p:cNvPr>
          <p:cNvSpPr>
            <a:spLocks noGrp="1"/>
          </p:cNvSpPr>
          <p:nvPr>
            <p:ph type="title"/>
          </p:nvPr>
        </p:nvSpPr>
        <p:spPr/>
        <p:txBody>
          <a:bodyPr/>
          <a:lstStyle/>
          <a:p>
            <a:pPr algn="ctr"/>
            <a:r>
              <a:rPr lang="it-IT" dirty="0"/>
              <a:t>funzioni</a:t>
            </a:r>
          </a:p>
        </p:txBody>
      </p:sp>
      <p:graphicFrame>
        <p:nvGraphicFramePr>
          <p:cNvPr id="4" name="Segnaposto contenuto 3">
            <a:extLst>
              <a:ext uri="{FF2B5EF4-FFF2-40B4-BE49-F238E27FC236}">
                <a16:creationId xmlns:a16="http://schemas.microsoft.com/office/drawing/2014/main" id="{CA517B0F-B463-4D1C-8093-DA65A8AC96BB}"/>
              </a:ext>
            </a:extLst>
          </p:cNvPr>
          <p:cNvGraphicFramePr>
            <a:graphicFrameLocks noGrp="1"/>
          </p:cNvGraphicFramePr>
          <p:nvPr>
            <p:ph idx="1"/>
            <p:extLst>
              <p:ext uri="{D42A27DB-BD31-4B8C-83A1-F6EECF244321}">
                <p14:modId xmlns:p14="http://schemas.microsoft.com/office/powerpoint/2010/main" val="211361156"/>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egnaposto piè di pagina 5">
            <a:extLst>
              <a:ext uri="{FF2B5EF4-FFF2-40B4-BE49-F238E27FC236}">
                <a16:creationId xmlns:a16="http://schemas.microsoft.com/office/drawing/2014/main" id="{75E37A6F-5D21-4B81-926B-6B232C38208B}"/>
              </a:ext>
            </a:extLst>
          </p:cNvPr>
          <p:cNvSpPr>
            <a:spLocks noGrp="1"/>
          </p:cNvSpPr>
          <p:nvPr>
            <p:ph type="ftr" sz="quarter" idx="11"/>
          </p:nvPr>
        </p:nvSpPr>
        <p:spPr/>
        <p:txBody>
          <a:bodyPr/>
          <a:lstStyle/>
          <a:p>
            <a:r>
              <a:rPr lang="en-US"/>
              <a:t>Fogli di calcolo elettronici</a:t>
            </a:r>
            <a:endParaRPr lang="en-US" dirty="0"/>
          </a:p>
        </p:txBody>
      </p:sp>
      <p:sp>
        <p:nvSpPr>
          <p:cNvPr id="3" name="Segnaposto numero diapositiva 2">
            <a:extLst>
              <a:ext uri="{FF2B5EF4-FFF2-40B4-BE49-F238E27FC236}">
                <a16:creationId xmlns:a16="http://schemas.microsoft.com/office/drawing/2014/main" id="{12A5CFBE-AEB5-487F-B9AC-68FBF8FC52F7}"/>
              </a:ext>
            </a:extLst>
          </p:cNvPr>
          <p:cNvSpPr>
            <a:spLocks noGrp="1"/>
          </p:cNvSpPr>
          <p:nvPr>
            <p:ph type="sldNum" sz="quarter" idx="12"/>
          </p:nvPr>
        </p:nvSpPr>
        <p:spPr/>
        <p:txBody>
          <a:bodyPr/>
          <a:lstStyle/>
          <a:p>
            <a:fld id="{4FAB73BC-B049-4115-A692-8D63A059BFB8}" type="slidenum">
              <a:rPr lang="en-US" smtClean="0"/>
              <a:t>57</a:t>
            </a:fld>
            <a:endParaRPr lang="en-US" dirty="0"/>
          </a:p>
        </p:txBody>
      </p:sp>
    </p:spTree>
    <p:extLst>
      <p:ext uri="{BB962C8B-B14F-4D97-AF65-F5344CB8AC3E}">
        <p14:creationId xmlns:p14="http://schemas.microsoft.com/office/powerpoint/2010/main" val="229763737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EC0695-D511-4641-97F5-5DD38ABB7F8C}"/>
              </a:ext>
            </a:extLst>
          </p:cNvPr>
          <p:cNvSpPr>
            <a:spLocks noGrp="1"/>
          </p:cNvSpPr>
          <p:nvPr>
            <p:ph type="title"/>
          </p:nvPr>
        </p:nvSpPr>
        <p:spPr/>
        <p:txBody>
          <a:bodyPr/>
          <a:lstStyle/>
          <a:p>
            <a:pPr algn="ctr"/>
            <a:r>
              <a:rPr lang="it-IT" dirty="0"/>
              <a:t>Struttura funzioni</a:t>
            </a:r>
          </a:p>
        </p:txBody>
      </p:sp>
      <p:graphicFrame>
        <p:nvGraphicFramePr>
          <p:cNvPr id="4" name="Segnaposto contenuto 3">
            <a:extLst>
              <a:ext uri="{FF2B5EF4-FFF2-40B4-BE49-F238E27FC236}">
                <a16:creationId xmlns:a16="http://schemas.microsoft.com/office/drawing/2014/main" id="{8FD86175-6F63-49B5-BA43-C48023843D40}"/>
              </a:ext>
            </a:extLst>
          </p:cNvPr>
          <p:cNvGraphicFramePr>
            <a:graphicFrameLocks noGrp="1"/>
          </p:cNvGraphicFramePr>
          <p:nvPr>
            <p:ph idx="1"/>
            <p:extLst>
              <p:ext uri="{D42A27DB-BD31-4B8C-83A1-F6EECF244321}">
                <p14:modId xmlns:p14="http://schemas.microsoft.com/office/powerpoint/2010/main" val="2952867625"/>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egnaposto piè di pagina 2">
            <a:extLst>
              <a:ext uri="{FF2B5EF4-FFF2-40B4-BE49-F238E27FC236}">
                <a16:creationId xmlns:a16="http://schemas.microsoft.com/office/drawing/2014/main" id="{DEBFDAA5-9D6A-4B17-864C-6459513F8974}"/>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E1109FE6-764F-4305-BE8F-266AA78A05CD}"/>
              </a:ext>
            </a:extLst>
          </p:cNvPr>
          <p:cNvSpPr>
            <a:spLocks noGrp="1"/>
          </p:cNvSpPr>
          <p:nvPr>
            <p:ph type="sldNum" sz="quarter" idx="12"/>
          </p:nvPr>
        </p:nvSpPr>
        <p:spPr/>
        <p:txBody>
          <a:bodyPr/>
          <a:lstStyle/>
          <a:p>
            <a:fld id="{4FAB73BC-B049-4115-A692-8D63A059BFB8}" type="slidenum">
              <a:rPr lang="en-US" smtClean="0"/>
              <a:t>58</a:t>
            </a:fld>
            <a:endParaRPr lang="en-US" dirty="0"/>
          </a:p>
        </p:txBody>
      </p:sp>
    </p:spTree>
    <p:extLst>
      <p:ext uri="{BB962C8B-B14F-4D97-AF65-F5344CB8AC3E}">
        <p14:creationId xmlns:p14="http://schemas.microsoft.com/office/powerpoint/2010/main" val="38592046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DAA4483-C9BA-4934-86EF-47571AAFCF67}"/>
              </a:ext>
            </a:extLst>
          </p:cNvPr>
          <p:cNvSpPr>
            <a:spLocks noGrp="1"/>
          </p:cNvSpPr>
          <p:nvPr>
            <p:ph type="title"/>
          </p:nvPr>
        </p:nvSpPr>
        <p:spPr/>
        <p:txBody>
          <a:bodyPr/>
          <a:lstStyle/>
          <a:p>
            <a:r>
              <a:rPr lang="it-IT" dirty="0"/>
              <a:t>Inserire una funzione</a:t>
            </a:r>
          </a:p>
        </p:txBody>
      </p:sp>
      <p:graphicFrame>
        <p:nvGraphicFramePr>
          <p:cNvPr id="6" name="Segnaposto contenuto 5">
            <a:extLst>
              <a:ext uri="{FF2B5EF4-FFF2-40B4-BE49-F238E27FC236}">
                <a16:creationId xmlns:a16="http://schemas.microsoft.com/office/drawing/2014/main" id="{03D6AD07-DFA9-48F7-B124-E6BCAA74EB85}"/>
              </a:ext>
            </a:extLst>
          </p:cNvPr>
          <p:cNvGraphicFramePr>
            <a:graphicFrameLocks noGrp="1"/>
          </p:cNvGraphicFramePr>
          <p:nvPr>
            <p:ph idx="1"/>
            <p:extLst>
              <p:ext uri="{D42A27DB-BD31-4B8C-83A1-F6EECF244321}">
                <p14:modId xmlns:p14="http://schemas.microsoft.com/office/powerpoint/2010/main" val="2308684971"/>
              </p:ext>
            </p:extLst>
          </p:nvPr>
        </p:nvGraphicFramePr>
        <p:xfrm>
          <a:off x="1451579" y="2015732"/>
          <a:ext cx="9291215"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3B8B68C1-6B39-4301-B569-D7E0DAA7B6D2}"/>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955261F1-51ED-4810-9A8B-BAAC705241CF}"/>
              </a:ext>
            </a:extLst>
          </p:cNvPr>
          <p:cNvSpPr>
            <a:spLocks noGrp="1"/>
          </p:cNvSpPr>
          <p:nvPr>
            <p:ph type="sldNum" sz="quarter" idx="12"/>
          </p:nvPr>
        </p:nvSpPr>
        <p:spPr/>
        <p:txBody>
          <a:bodyPr/>
          <a:lstStyle/>
          <a:p>
            <a:fld id="{4FAB73BC-B049-4115-A692-8D63A059BFB8}" type="slidenum">
              <a:rPr lang="en-US" smtClean="0"/>
              <a:t>59</a:t>
            </a:fld>
            <a:endParaRPr lang="en-US" dirty="0"/>
          </a:p>
        </p:txBody>
      </p:sp>
    </p:spTree>
    <p:extLst>
      <p:ext uri="{BB962C8B-B14F-4D97-AF65-F5344CB8AC3E}">
        <p14:creationId xmlns:p14="http://schemas.microsoft.com/office/powerpoint/2010/main" val="1098509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81F7BD-A208-4F4C-8FE2-6F88D2730ED5}"/>
              </a:ext>
            </a:extLst>
          </p:cNvPr>
          <p:cNvSpPr>
            <a:spLocks noGrp="1"/>
          </p:cNvSpPr>
          <p:nvPr>
            <p:ph type="title"/>
          </p:nvPr>
        </p:nvSpPr>
        <p:spPr/>
        <p:txBody>
          <a:bodyPr/>
          <a:lstStyle/>
          <a:p>
            <a:r>
              <a:rPr lang="it-IT" dirty="0"/>
              <a:t>nascita</a:t>
            </a:r>
          </a:p>
        </p:txBody>
      </p:sp>
      <p:graphicFrame>
        <p:nvGraphicFramePr>
          <p:cNvPr id="6" name="Segnaposto contenuto 5">
            <a:extLst>
              <a:ext uri="{FF2B5EF4-FFF2-40B4-BE49-F238E27FC236}">
                <a16:creationId xmlns:a16="http://schemas.microsoft.com/office/drawing/2014/main" id="{358FA1A1-0B91-4D72-A723-373090B93538}"/>
              </a:ext>
            </a:extLst>
          </p:cNvPr>
          <p:cNvGraphicFramePr>
            <a:graphicFrameLocks noGrp="1"/>
          </p:cNvGraphicFramePr>
          <p:nvPr>
            <p:ph idx="1"/>
            <p:extLst>
              <p:ext uri="{D42A27DB-BD31-4B8C-83A1-F6EECF244321}">
                <p14:modId xmlns:p14="http://schemas.microsoft.com/office/powerpoint/2010/main" val="1929491469"/>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0201D776-3601-44FA-B485-652D04F055F9}"/>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B9E1573A-ED05-4AD6-94DD-407374395541}"/>
              </a:ext>
            </a:extLst>
          </p:cNvPr>
          <p:cNvSpPr>
            <a:spLocks noGrp="1"/>
          </p:cNvSpPr>
          <p:nvPr>
            <p:ph type="sldNum" sz="quarter" idx="12"/>
          </p:nvPr>
        </p:nvSpPr>
        <p:spPr/>
        <p:txBody>
          <a:bodyPr/>
          <a:lstStyle/>
          <a:p>
            <a:fld id="{4FAB73BC-B049-4115-A692-8D63A059BFB8}" type="slidenum">
              <a:rPr lang="en-US" smtClean="0"/>
              <a:t>6</a:t>
            </a:fld>
            <a:endParaRPr lang="en-US" dirty="0"/>
          </a:p>
        </p:txBody>
      </p:sp>
    </p:spTree>
    <p:extLst>
      <p:ext uri="{BB962C8B-B14F-4D97-AF65-F5344CB8AC3E}">
        <p14:creationId xmlns:p14="http://schemas.microsoft.com/office/powerpoint/2010/main" val="236608446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0EDADF-4285-4786-AE56-BE2B4D81376A}"/>
              </a:ext>
            </a:extLst>
          </p:cNvPr>
          <p:cNvSpPr>
            <a:spLocks noGrp="1"/>
          </p:cNvSpPr>
          <p:nvPr>
            <p:ph type="title"/>
          </p:nvPr>
        </p:nvSpPr>
        <p:spPr/>
        <p:txBody>
          <a:bodyPr/>
          <a:lstStyle/>
          <a:p>
            <a:r>
              <a:rPr lang="it-IT" dirty="0"/>
              <a:t>Funzioni base - MATEMATICA</a:t>
            </a:r>
          </a:p>
        </p:txBody>
      </p:sp>
      <p:graphicFrame>
        <p:nvGraphicFramePr>
          <p:cNvPr id="6" name="Segnaposto contenuto 5">
            <a:extLst>
              <a:ext uri="{FF2B5EF4-FFF2-40B4-BE49-F238E27FC236}">
                <a16:creationId xmlns:a16="http://schemas.microsoft.com/office/drawing/2014/main" id="{2B654D7B-F592-4521-93DD-E721B81635EB}"/>
              </a:ext>
            </a:extLst>
          </p:cNvPr>
          <p:cNvGraphicFramePr>
            <a:graphicFrameLocks noGrp="1"/>
          </p:cNvGraphicFramePr>
          <p:nvPr>
            <p:ph idx="1"/>
            <p:extLst>
              <p:ext uri="{D42A27DB-BD31-4B8C-83A1-F6EECF244321}">
                <p14:modId xmlns:p14="http://schemas.microsoft.com/office/powerpoint/2010/main" val="1611615915"/>
              </p:ext>
            </p:extLst>
          </p:nvPr>
        </p:nvGraphicFramePr>
        <p:xfrm>
          <a:off x="1451579" y="2015732"/>
          <a:ext cx="9291215"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DB914A48-69FB-4750-AF31-AF074E4E4F04}"/>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510C49DB-5172-48DE-B368-8778C4F4D51B}"/>
              </a:ext>
            </a:extLst>
          </p:cNvPr>
          <p:cNvSpPr>
            <a:spLocks noGrp="1"/>
          </p:cNvSpPr>
          <p:nvPr>
            <p:ph type="sldNum" sz="quarter" idx="12"/>
          </p:nvPr>
        </p:nvSpPr>
        <p:spPr/>
        <p:txBody>
          <a:bodyPr/>
          <a:lstStyle/>
          <a:p>
            <a:fld id="{4FAB73BC-B049-4115-A692-8D63A059BFB8}" type="slidenum">
              <a:rPr lang="en-US" smtClean="0"/>
              <a:t>60</a:t>
            </a:fld>
            <a:endParaRPr lang="en-US" dirty="0"/>
          </a:p>
        </p:txBody>
      </p:sp>
    </p:spTree>
    <p:extLst>
      <p:ext uri="{BB962C8B-B14F-4D97-AF65-F5344CB8AC3E}">
        <p14:creationId xmlns:p14="http://schemas.microsoft.com/office/powerpoint/2010/main" val="118871863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0FAE2A-94DA-4E1A-ADEB-FF10A7278586}"/>
              </a:ext>
            </a:extLst>
          </p:cNvPr>
          <p:cNvSpPr>
            <a:spLocks noGrp="1"/>
          </p:cNvSpPr>
          <p:nvPr>
            <p:ph type="title"/>
          </p:nvPr>
        </p:nvSpPr>
        <p:spPr/>
        <p:txBody>
          <a:bodyPr/>
          <a:lstStyle/>
          <a:p>
            <a:r>
              <a:rPr lang="it-IT" dirty="0"/>
              <a:t>FUNZIONI BASE - STATISTICA </a:t>
            </a:r>
          </a:p>
        </p:txBody>
      </p:sp>
      <p:graphicFrame>
        <p:nvGraphicFramePr>
          <p:cNvPr id="6" name="Segnaposto contenuto 5">
            <a:extLst>
              <a:ext uri="{FF2B5EF4-FFF2-40B4-BE49-F238E27FC236}">
                <a16:creationId xmlns:a16="http://schemas.microsoft.com/office/drawing/2014/main" id="{7B16BA78-040A-4B0E-8309-1C127C0E129C}"/>
              </a:ext>
            </a:extLst>
          </p:cNvPr>
          <p:cNvGraphicFramePr>
            <a:graphicFrameLocks noGrp="1"/>
          </p:cNvGraphicFramePr>
          <p:nvPr>
            <p:ph idx="1"/>
            <p:extLst>
              <p:ext uri="{D42A27DB-BD31-4B8C-83A1-F6EECF244321}">
                <p14:modId xmlns:p14="http://schemas.microsoft.com/office/powerpoint/2010/main" val="2046299768"/>
              </p:ext>
            </p:extLst>
          </p:nvPr>
        </p:nvGraphicFramePr>
        <p:xfrm>
          <a:off x="1451579" y="2015732"/>
          <a:ext cx="9291215"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6894F157-0A3F-4C46-A498-D03AF5EC4FFF}"/>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A0A15E38-D5B0-4B39-B633-A189BA308B80}"/>
              </a:ext>
            </a:extLst>
          </p:cNvPr>
          <p:cNvSpPr>
            <a:spLocks noGrp="1"/>
          </p:cNvSpPr>
          <p:nvPr>
            <p:ph type="sldNum" sz="quarter" idx="12"/>
          </p:nvPr>
        </p:nvSpPr>
        <p:spPr/>
        <p:txBody>
          <a:bodyPr/>
          <a:lstStyle/>
          <a:p>
            <a:fld id="{4FAB73BC-B049-4115-A692-8D63A059BFB8}" type="slidenum">
              <a:rPr lang="en-US" smtClean="0"/>
              <a:t>61</a:t>
            </a:fld>
            <a:endParaRPr lang="en-US" dirty="0"/>
          </a:p>
        </p:txBody>
      </p:sp>
    </p:spTree>
    <p:extLst>
      <p:ext uri="{BB962C8B-B14F-4D97-AF65-F5344CB8AC3E}">
        <p14:creationId xmlns:p14="http://schemas.microsoft.com/office/powerpoint/2010/main" val="150039451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B6390F-4B0A-42BB-B2F7-54416AF100CC}"/>
              </a:ext>
            </a:extLst>
          </p:cNvPr>
          <p:cNvSpPr>
            <a:spLocks noGrp="1"/>
          </p:cNvSpPr>
          <p:nvPr>
            <p:ph type="title"/>
          </p:nvPr>
        </p:nvSpPr>
        <p:spPr/>
        <p:txBody>
          <a:bodyPr/>
          <a:lstStyle/>
          <a:p>
            <a:r>
              <a:rPr lang="it-IT" dirty="0"/>
              <a:t>FUNZIONI BASE - LOGICA</a:t>
            </a:r>
          </a:p>
        </p:txBody>
      </p:sp>
      <p:graphicFrame>
        <p:nvGraphicFramePr>
          <p:cNvPr id="6" name="Segnaposto contenuto 5">
            <a:extLst>
              <a:ext uri="{FF2B5EF4-FFF2-40B4-BE49-F238E27FC236}">
                <a16:creationId xmlns:a16="http://schemas.microsoft.com/office/drawing/2014/main" id="{175E295A-201F-4BA8-AE5C-2A1CF5BB65E0}"/>
              </a:ext>
            </a:extLst>
          </p:cNvPr>
          <p:cNvGraphicFramePr>
            <a:graphicFrameLocks noGrp="1"/>
          </p:cNvGraphicFramePr>
          <p:nvPr>
            <p:ph idx="1"/>
            <p:extLst>
              <p:ext uri="{D42A27DB-BD31-4B8C-83A1-F6EECF244321}">
                <p14:modId xmlns:p14="http://schemas.microsoft.com/office/powerpoint/2010/main" val="3950929628"/>
              </p:ext>
            </p:extLst>
          </p:nvPr>
        </p:nvGraphicFramePr>
        <p:xfrm>
          <a:off x="2158349" y="2019765"/>
          <a:ext cx="7875301"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860E3041-F2B2-460A-921B-EEEA96CA22B6}"/>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BED30460-3CB1-4990-B488-3103E290982A}"/>
              </a:ext>
            </a:extLst>
          </p:cNvPr>
          <p:cNvSpPr>
            <a:spLocks noGrp="1"/>
          </p:cNvSpPr>
          <p:nvPr>
            <p:ph type="sldNum" sz="quarter" idx="12"/>
          </p:nvPr>
        </p:nvSpPr>
        <p:spPr/>
        <p:txBody>
          <a:bodyPr/>
          <a:lstStyle/>
          <a:p>
            <a:fld id="{4FAB73BC-B049-4115-A692-8D63A059BFB8}" type="slidenum">
              <a:rPr lang="en-US" smtClean="0"/>
              <a:t>62</a:t>
            </a:fld>
            <a:endParaRPr lang="en-US" dirty="0"/>
          </a:p>
        </p:txBody>
      </p:sp>
    </p:spTree>
    <p:extLst>
      <p:ext uri="{BB962C8B-B14F-4D97-AF65-F5344CB8AC3E}">
        <p14:creationId xmlns:p14="http://schemas.microsoft.com/office/powerpoint/2010/main" val="276397593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4E4997-C1D0-480B-85C8-5860623D6EA1}"/>
              </a:ext>
            </a:extLst>
          </p:cNvPr>
          <p:cNvSpPr>
            <a:spLocks noGrp="1"/>
          </p:cNvSpPr>
          <p:nvPr>
            <p:ph type="title"/>
          </p:nvPr>
        </p:nvSpPr>
        <p:spPr/>
        <p:txBody>
          <a:bodyPr/>
          <a:lstStyle/>
          <a:p>
            <a:r>
              <a:rPr lang="it-IT" dirty="0"/>
              <a:t>FUNZIONI BASE – DATA E ORA</a:t>
            </a:r>
          </a:p>
        </p:txBody>
      </p:sp>
      <p:graphicFrame>
        <p:nvGraphicFramePr>
          <p:cNvPr id="6" name="Segnaposto contenuto 5">
            <a:extLst>
              <a:ext uri="{FF2B5EF4-FFF2-40B4-BE49-F238E27FC236}">
                <a16:creationId xmlns:a16="http://schemas.microsoft.com/office/drawing/2014/main" id="{64870B0B-A76E-4087-A35C-316A1022B670}"/>
              </a:ext>
            </a:extLst>
          </p:cNvPr>
          <p:cNvGraphicFramePr>
            <a:graphicFrameLocks noGrp="1"/>
          </p:cNvGraphicFramePr>
          <p:nvPr>
            <p:ph idx="1"/>
            <p:extLst>
              <p:ext uri="{D42A27DB-BD31-4B8C-83A1-F6EECF244321}">
                <p14:modId xmlns:p14="http://schemas.microsoft.com/office/powerpoint/2010/main" val="4031863060"/>
              </p:ext>
            </p:extLst>
          </p:nvPr>
        </p:nvGraphicFramePr>
        <p:xfrm>
          <a:off x="1451579" y="2015732"/>
          <a:ext cx="9291215"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0813D798-2FBE-4647-9F6A-7443A55F67D1}"/>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78762D96-DD3C-42E6-A552-937CE393036E}"/>
              </a:ext>
            </a:extLst>
          </p:cNvPr>
          <p:cNvSpPr>
            <a:spLocks noGrp="1"/>
          </p:cNvSpPr>
          <p:nvPr>
            <p:ph type="sldNum" sz="quarter" idx="12"/>
          </p:nvPr>
        </p:nvSpPr>
        <p:spPr/>
        <p:txBody>
          <a:bodyPr/>
          <a:lstStyle/>
          <a:p>
            <a:fld id="{4FAB73BC-B049-4115-A692-8D63A059BFB8}" type="slidenum">
              <a:rPr lang="en-US" smtClean="0"/>
              <a:t>63</a:t>
            </a:fld>
            <a:endParaRPr lang="en-US" dirty="0"/>
          </a:p>
        </p:txBody>
      </p:sp>
    </p:spTree>
    <p:extLst>
      <p:ext uri="{BB962C8B-B14F-4D97-AF65-F5344CB8AC3E}">
        <p14:creationId xmlns:p14="http://schemas.microsoft.com/office/powerpoint/2010/main" val="248756297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1026" name="Picture 2" descr="Risultati immagini per PRACTICE TIME">
            <a:extLst>
              <a:ext uri="{FF2B5EF4-FFF2-40B4-BE49-F238E27FC236}">
                <a16:creationId xmlns:a16="http://schemas.microsoft.com/office/drawing/2014/main" id="{BB6D34A3-AA98-475E-B962-8FA0E4AD3295}"/>
              </a:ext>
            </a:extLst>
          </p:cNvPr>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10598" b="513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5" name="Segnaposto numero diapositiva 4">
            <a:extLst>
              <a:ext uri="{FF2B5EF4-FFF2-40B4-BE49-F238E27FC236}">
                <a16:creationId xmlns:a16="http://schemas.microsoft.com/office/drawing/2014/main" id="{83AE19FD-C6C5-45AA-ADC7-B9C5710C0398}"/>
              </a:ext>
            </a:extLst>
          </p:cNvPr>
          <p:cNvSpPr>
            <a:spLocks noGrp="1"/>
          </p:cNvSpPr>
          <p:nvPr>
            <p:ph type="sldNum" sz="quarter" idx="12"/>
          </p:nvPr>
        </p:nvSpPr>
        <p:spPr>
          <a:xfrm>
            <a:off x="480060" y="232118"/>
            <a:ext cx="811019" cy="503578"/>
          </a:xfrm>
        </p:spPr>
        <p:txBody>
          <a:bodyPr>
            <a:normAutofit/>
          </a:bodyPr>
          <a:lstStyle/>
          <a:p>
            <a:pPr>
              <a:lnSpc>
                <a:spcPct val="90000"/>
              </a:lnSpc>
              <a:spcAft>
                <a:spcPts val="600"/>
              </a:spcAft>
            </a:pPr>
            <a:fld id="{4FAB73BC-B049-4115-A692-8D63A059BFB8}" type="slidenum">
              <a:rPr lang="en-US">
                <a:solidFill>
                  <a:srgbClr val="FFFFFF"/>
                </a:solidFill>
              </a:rPr>
              <a:pPr>
                <a:lnSpc>
                  <a:spcPct val="90000"/>
                </a:lnSpc>
                <a:spcAft>
                  <a:spcPts val="600"/>
                </a:spcAft>
              </a:pPr>
              <a:t>64</a:t>
            </a:fld>
            <a:endParaRPr lang="en-US">
              <a:solidFill>
                <a:srgbClr val="FFFFFF"/>
              </a:solidFill>
            </a:endParaRPr>
          </a:p>
        </p:txBody>
      </p:sp>
      <p:sp>
        <p:nvSpPr>
          <p:cNvPr id="4" name="Segnaposto piè di pagina 3">
            <a:extLst>
              <a:ext uri="{FF2B5EF4-FFF2-40B4-BE49-F238E27FC236}">
                <a16:creationId xmlns:a16="http://schemas.microsoft.com/office/drawing/2014/main" id="{724A508A-EDF0-4718-9977-279DC33039B5}"/>
              </a:ext>
            </a:extLst>
          </p:cNvPr>
          <p:cNvSpPr>
            <a:spLocks noGrp="1"/>
          </p:cNvSpPr>
          <p:nvPr>
            <p:ph type="ftr" sz="quarter" idx="11"/>
          </p:nvPr>
        </p:nvSpPr>
        <p:spPr>
          <a:xfrm>
            <a:off x="1451579" y="329307"/>
            <a:ext cx="5938836" cy="309201"/>
          </a:xfrm>
        </p:spPr>
        <p:txBody>
          <a:bodyPr>
            <a:normAutofit/>
          </a:bodyPr>
          <a:lstStyle/>
          <a:p>
            <a:pPr>
              <a:spcAft>
                <a:spcPts val="600"/>
              </a:spcAft>
            </a:pPr>
            <a:r>
              <a:rPr lang="en-US">
                <a:solidFill>
                  <a:srgbClr val="FFFFFF"/>
                </a:solidFill>
              </a:rPr>
              <a:t>Fogli di calcolo elettronici</a:t>
            </a:r>
          </a:p>
        </p:txBody>
      </p:sp>
    </p:spTree>
    <p:extLst>
      <p:ext uri="{BB962C8B-B14F-4D97-AF65-F5344CB8AC3E}">
        <p14:creationId xmlns:p14="http://schemas.microsoft.com/office/powerpoint/2010/main" val="313706153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C3D021C-4A92-4D87-90A9-B5CF926D3FA8}"/>
              </a:ext>
            </a:extLst>
          </p:cNvPr>
          <p:cNvSpPr>
            <a:spLocks noGrp="1"/>
          </p:cNvSpPr>
          <p:nvPr>
            <p:ph type="title"/>
          </p:nvPr>
        </p:nvSpPr>
        <p:spPr/>
        <p:txBody>
          <a:bodyPr/>
          <a:lstStyle/>
          <a:p>
            <a:r>
              <a:rPr lang="it-IT" dirty="0"/>
              <a:t>FUNZIONI INTERMEDIE - MATEMATICA</a:t>
            </a:r>
          </a:p>
        </p:txBody>
      </p:sp>
      <p:graphicFrame>
        <p:nvGraphicFramePr>
          <p:cNvPr id="6" name="Segnaposto contenuto 5">
            <a:extLst>
              <a:ext uri="{FF2B5EF4-FFF2-40B4-BE49-F238E27FC236}">
                <a16:creationId xmlns:a16="http://schemas.microsoft.com/office/drawing/2014/main" id="{CF501215-4A03-4A03-8D63-619656A21B49}"/>
              </a:ext>
            </a:extLst>
          </p:cNvPr>
          <p:cNvGraphicFramePr>
            <a:graphicFrameLocks noGrp="1"/>
          </p:cNvGraphicFramePr>
          <p:nvPr>
            <p:ph idx="1"/>
            <p:extLst>
              <p:ext uri="{D42A27DB-BD31-4B8C-83A1-F6EECF244321}">
                <p14:modId xmlns:p14="http://schemas.microsoft.com/office/powerpoint/2010/main" val="2317824796"/>
              </p:ext>
            </p:extLst>
          </p:nvPr>
        </p:nvGraphicFramePr>
        <p:xfrm>
          <a:off x="1451579" y="2015732"/>
          <a:ext cx="9291215"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Segnaposto piè di pagina 1">
            <a:extLst>
              <a:ext uri="{FF2B5EF4-FFF2-40B4-BE49-F238E27FC236}">
                <a16:creationId xmlns:a16="http://schemas.microsoft.com/office/drawing/2014/main" id="{10B04AD9-C780-40F0-B7AB-E5D0CCAA63E3}"/>
              </a:ext>
            </a:extLst>
          </p:cNvPr>
          <p:cNvSpPr>
            <a:spLocks noGrp="1"/>
          </p:cNvSpPr>
          <p:nvPr>
            <p:ph type="ftr" sz="quarter" idx="11"/>
          </p:nvPr>
        </p:nvSpPr>
        <p:spPr/>
        <p:txBody>
          <a:bodyPr/>
          <a:lstStyle/>
          <a:p>
            <a:r>
              <a:rPr lang="en-US"/>
              <a:t>Fogli di calcolo elettronici</a:t>
            </a:r>
            <a:endParaRPr lang="en-US" dirty="0"/>
          </a:p>
        </p:txBody>
      </p:sp>
      <p:sp>
        <p:nvSpPr>
          <p:cNvPr id="3" name="Segnaposto numero diapositiva 2">
            <a:extLst>
              <a:ext uri="{FF2B5EF4-FFF2-40B4-BE49-F238E27FC236}">
                <a16:creationId xmlns:a16="http://schemas.microsoft.com/office/drawing/2014/main" id="{EE56A955-8FE2-4303-9E6C-CE880FB3AC6E}"/>
              </a:ext>
            </a:extLst>
          </p:cNvPr>
          <p:cNvSpPr>
            <a:spLocks noGrp="1"/>
          </p:cNvSpPr>
          <p:nvPr>
            <p:ph type="sldNum" sz="quarter" idx="12"/>
          </p:nvPr>
        </p:nvSpPr>
        <p:spPr/>
        <p:txBody>
          <a:bodyPr/>
          <a:lstStyle/>
          <a:p>
            <a:fld id="{4FAB73BC-B049-4115-A692-8D63A059BFB8}" type="slidenum">
              <a:rPr lang="en-US" smtClean="0"/>
              <a:t>65</a:t>
            </a:fld>
            <a:endParaRPr lang="en-US" dirty="0"/>
          </a:p>
        </p:txBody>
      </p:sp>
    </p:spTree>
    <p:extLst>
      <p:ext uri="{BB962C8B-B14F-4D97-AF65-F5344CB8AC3E}">
        <p14:creationId xmlns:p14="http://schemas.microsoft.com/office/powerpoint/2010/main" val="24409425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48E49AD-03AD-45DA-B476-E48EFD4EA73C}"/>
              </a:ext>
            </a:extLst>
          </p:cNvPr>
          <p:cNvSpPr>
            <a:spLocks noGrp="1"/>
          </p:cNvSpPr>
          <p:nvPr>
            <p:ph type="title"/>
          </p:nvPr>
        </p:nvSpPr>
        <p:spPr/>
        <p:txBody>
          <a:bodyPr/>
          <a:lstStyle/>
          <a:p>
            <a:r>
              <a:rPr lang="it-IT" dirty="0"/>
              <a:t>FUNZIONI INTERMEDIE - STATISTICA</a:t>
            </a:r>
          </a:p>
        </p:txBody>
      </p:sp>
      <p:graphicFrame>
        <p:nvGraphicFramePr>
          <p:cNvPr id="6" name="Segnaposto contenuto 5">
            <a:extLst>
              <a:ext uri="{FF2B5EF4-FFF2-40B4-BE49-F238E27FC236}">
                <a16:creationId xmlns:a16="http://schemas.microsoft.com/office/drawing/2014/main" id="{51534D51-22B3-4FBB-98DA-86FB753CBB0B}"/>
              </a:ext>
            </a:extLst>
          </p:cNvPr>
          <p:cNvGraphicFramePr>
            <a:graphicFrameLocks noGrp="1"/>
          </p:cNvGraphicFramePr>
          <p:nvPr>
            <p:ph idx="1"/>
            <p:extLst>
              <p:ext uri="{D42A27DB-BD31-4B8C-83A1-F6EECF244321}">
                <p14:modId xmlns:p14="http://schemas.microsoft.com/office/powerpoint/2010/main" val="5656338"/>
              </p:ext>
            </p:extLst>
          </p:nvPr>
        </p:nvGraphicFramePr>
        <p:xfrm>
          <a:off x="2223664" y="2019765"/>
          <a:ext cx="7744671"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8076BBDD-A760-4910-AAD1-6B291960A802}"/>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6C05B58F-F854-4954-9296-204447ECC517}"/>
              </a:ext>
            </a:extLst>
          </p:cNvPr>
          <p:cNvSpPr>
            <a:spLocks noGrp="1"/>
          </p:cNvSpPr>
          <p:nvPr>
            <p:ph type="sldNum" sz="quarter" idx="12"/>
          </p:nvPr>
        </p:nvSpPr>
        <p:spPr/>
        <p:txBody>
          <a:bodyPr/>
          <a:lstStyle/>
          <a:p>
            <a:fld id="{4FAB73BC-B049-4115-A692-8D63A059BFB8}" type="slidenum">
              <a:rPr lang="en-US" smtClean="0"/>
              <a:t>66</a:t>
            </a:fld>
            <a:endParaRPr lang="en-US" dirty="0"/>
          </a:p>
        </p:txBody>
      </p:sp>
    </p:spTree>
    <p:extLst>
      <p:ext uri="{BB962C8B-B14F-4D97-AF65-F5344CB8AC3E}">
        <p14:creationId xmlns:p14="http://schemas.microsoft.com/office/powerpoint/2010/main" val="33513894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5122" name="Picture 2" descr="Risultati immagini per PRACTICE TIME">
            <a:extLst>
              <a:ext uri="{FF2B5EF4-FFF2-40B4-BE49-F238E27FC236}">
                <a16:creationId xmlns:a16="http://schemas.microsoft.com/office/drawing/2014/main" id="{B987B20F-006F-4172-BFA4-8C4EF9F69BA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8253" r="-1" b="27465"/>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5" name="Segnaposto numero diapositiva 4">
            <a:extLst>
              <a:ext uri="{FF2B5EF4-FFF2-40B4-BE49-F238E27FC236}">
                <a16:creationId xmlns:a16="http://schemas.microsoft.com/office/drawing/2014/main" id="{E89A2FA3-0E5B-4985-9C30-9466CA1DE0F0}"/>
              </a:ext>
            </a:extLst>
          </p:cNvPr>
          <p:cNvSpPr>
            <a:spLocks noGrp="1"/>
          </p:cNvSpPr>
          <p:nvPr>
            <p:ph type="sldNum" sz="quarter" idx="12"/>
          </p:nvPr>
        </p:nvSpPr>
        <p:spPr>
          <a:xfrm>
            <a:off x="480060" y="232118"/>
            <a:ext cx="811019" cy="503578"/>
          </a:xfrm>
        </p:spPr>
        <p:txBody>
          <a:bodyPr>
            <a:normAutofit/>
          </a:bodyPr>
          <a:lstStyle/>
          <a:p>
            <a:pPr>
              <a:lnSpc>
                <a:spcPct val="90000"/>
              </a:lnSpc>
              <a:spcAft>
                <a:spcPts val="600"/>
              </a:spcAft>
            </a:pPr>
            <a:fld id="{4FAB73BC-B049-4115-A692-8D63A059BFB8}" type="slidenum">
              <a:rPr lang="en-US">
                <a:solidFill>
                  <a:srgbClr val="FFFFFF"/>
                </a:solidFill>
              </a:rPr>
              <a:pPr>
                <a:lnSpc>
                  <a:spcPct val="90000"/>
                </a:lnSpc>
                <a:spcAft>
                  <a:spcPts val="600"/>
                </a:spcAft>
              </a:pPr>
              <a:t>67</a:t>
            </a:fld>
            <a:endParaRPr lang="en-US">
              <a:solidFill>
                <a:srgbClr val="FFFFFF"/>
              </a:solidFill>
            </a:endParaRPr>
          </a:p>
        </p:txBody>
      </p:sp>
      <p:sp>
        <p:nvSpPr>
          <p:cNvPr id="4" name="Segnaposto piè di pagina 3">
            <a:extLst>
              <a:ext uri="{FF2B5EF4-FFF2-40B4-BE49-F238E27FC236}">
                <a16:creationId xmlns:a16="http://schemas.microsoft.com/office/drawing/2014/main" id="{DBCFD880-BE61-4B6E-851B-D1D08AB4BF11}"/>
              </a:ext>
            </a:extLst>
          </p:cNvPr>
          <p:cNvSpPr>
            <a:spLocks noGrp="1"/>
          </p:cNvSpPr>
          <p:nvPr>
            <p:ph type="ftr" sz="quarter" idx="11"/>
          </p:nvPr>
        </p:nvSpPr>
        <p:spPr>
          <a:xfrm>
            <a:off x="1451579" y="329307"/>
            <a:ext cx="5938836" cy="309201"/>
          </a:xfrm>
        </p:spPr>
        <p:txBody>
          <a:bodyPr>
            <a:normAutofit/>
          </a:bodyPr>
          <a:lstStyle/>
          <a:p>
            <a:pPr>
              <a:spcAft>
                <a:spcPts val="600"/>
              </a:spcAft>
            </a:pPr>
            <a:r>
              <a:rPr lang="en-US">
                <a:solidFill>
                  <a:srgbClr val="FFFFFF"/>
                </a:solidFill>
              </a:rPr>
              <a:t>Fogli di calcolo elettronici</a:t>
            </a:r>
          </a:p>
        </p:txBody>
      </p:sp>
    </p:spTree>
    <p:extLst>
      <p:ext uri="{BB962C8B-B14F-4D97-AF65-F5344CB8AC3E}">
        <p14:creationId xmlns:p14="http://schemas.microsoft.com/office/powerpoint/2010/main" val="52607070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BA7EB04-7B0E-46FB-B6D1-F4A99465B560}"/>
              </a:ext>
            </a:extLst>
          </p:cNvPr>
          <p:cNvSpPr>
            <a:spLocks noGrp="1"/>
          </p:cNvSpPr>
          <p:nvPr>
            <p:ph type="title"/>
          </p:nvPr>
        </p:nvSpPr>
        <p:spPr/>
        <p:txBody>
          <a:bodyPr/>
          <a:lstStyle/>
          <a:p>
            <a:r>
              <a:rPr lang="it-IT" dirty="0"/>
              <a:t>Formattazione condizionale</a:t>
            </a:r>
          </a:p>
        </p:txBody>
      </p:sp>
      <p:sp>
        <p:nvSpPr>
          <p:cNvPr id="6" name="Segnaposto testo 5">
            <a:extLst>
              <a:ext uri="{FF2B5EF4-FFF2-40B4-BE49-F238E27FC236}">
                <a16:creationId xmlns:a16="http://schemas.microsoft.com/office/drawing/2014/main" id="{551A508F-DD26-43DB-9F18-F1DDEC610FB9}"/>
              </a:ext>
            </a:extLst>
          </p:cNvPr>
          <p:cNvSpPr>
            <a:spLocks noGrp="1"/>
          </p:cNvSpPr>
          <p:nvPr>
            <p:ph type="body" idx="1"/>
          </p:nvPr>
        </p:nvSpPr>
        <p:spPr/>
        <p:txBody>
          <a:bodyPr/>
          <a:lstStyle/>
          <a:p>
            <a:r>
              <a:rPr lang="it-IT" dirty="0"/>
              <a:t>Evidenziare velocemente le celle di interesse</a:t>
            </a:r>
          </a:p>
        </p:txBody>
      </p:sp>
      <p:sp>
        <p:nvSpPr>
          <p:cNvPr id="4" name="Segnaposto piè di pagina 3">
            <a:extLst>
              <a:ext uri="{FF2B5EF4-FFF2-40B4-BE49-F238E27FC236}">
                <a16:creationId xmlns:a16="http://schemas.microsoft.com/office/drawing/2014/main" id="{BBEA5383-35E8-4D50-832C-0223BCF168CA}"/>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6D16DE25-8D02-4A91-94EE-463E14239EF4}"/>
              </a:ext>
            </a:extLst>
          </p:cNvPr>
          <p:cNvSpPr>
            <a:spLocks noGrp="1"/>
          </p:cNvSpPr>
          <p:nvPr>
            <p:ph type="sldNum" sz="quarter" idx="12"/>
          </p:nvPr>
        </p:nvSpPr>
        <p:spPr/>
        <p:txBody>
          <a:bodyPr/>
          <a:lstStyle/>
          <a:p>
            <a:fld id="{4FAB73BC-B049-4115-A692-8D63A059BFB8}" type="slidenum">
              <a:rPr lang="en-US" smtClean="0"/>
              <a:t>68</a:t>
            </a:fld>
            <a:endParaRPr lang="en-US" dirty="0"/>
          </a:p>
        </p:txBody>
      </p:sp>
    </p:spTree>
    <p:extLst>
      <p:ext uri="{BB962C8B-B14F-4D97-AF65-F5344CB8AC3E}">
        <p14:creationId xmlns:p14="http://schemas.microsoft.com/office/powerpoint/2010/main" val="163139426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538C7E5-0116-453C-9CD0-757E1C972D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0FF307B2-8DF3-4E4C-9507-498EE167ACC6}"/>
              </a:ext>
            </a:extLst>
          </p:cNvPr>
          <p:cNvSpPr>
            <a:spLocks noGrp="1"/>
          </p:cNvSpPr>
          <p:nvPr>
            <p:ph type="title"/>
          </p:nvPr>
        </p:nvSpPr>
        <p:spPr>
          <a:xfrm>
            <a:off x="1451579" y="804519"/>
            <a:ext cx="9291215" cy="1049235"/>
          </a:xfrm>
        </p:spPr>
        <p:txBody>
          <a:bodyPr>
            <a:normAutofit/>
          </a:bodyPr>
          <a:lstStyle/>
          <a:p>
            <a:r>
              <a:rPr lang="it-IT" dirty="0"/>
              <a:t>Formattazione condizionale</a:t>
            </a:r>
            <a:endParaRPr lang="it-IT"/>
          </a:p>
        </p:txBody>
      </p:sp>
      <p:sp>
        <p:nvSpPr>
          <p:cNvPr id="3" name="Segnaposto piè di pagina 2">
            <a:extLst>
              <a:ext uri="{FF2B5EF4-FFF2-40B4-BE49-F238E27FC236}">
                <a16:creationId xmlns:a16="http://schemas.microsoft.com/office/drawing/2014/main" id="{40BB5356-A657-43B5-A1EF-6C3E26715C6D}"/>
              </a:ext>
            </a:extLst>
          </p:cNvPr>
          <p:cNvSpPr>
            <a:spLocks noGrp="1"/>
          </p:cNvSpPr>
          <p:nvPr>
            <p:ph type="ftr" sz="quarter" idx="11"/>
          </p:nvPr>
        </p:nvSpPr>
        <p:spPr>
          <a:xfrm>
            <a:off x="1451579" y="329307"/>
            <a:ext cx="5626774" cy="309201"/>
          </a:xfrm>
        </p:spPr>
        <p:txBody>
          <a:bodyPr>
            <a:normAutofit/>
          </a:bodyPr>
          <a:lstStyle/>
          <a:p>
            <a:pPr>
              <a:spcAft>
                <a:spcPts val="600"/>
              </a:spcAft>
            </a:pPr>
            <a:r>
              <a:rPr lang="en-US"/>
              <a:t>Fogli di calcolo elettronici</a:t>
            </a:r>
          </a:p>
        </p:txBody>
      </p:sp>
      <p:sp>
        <p:nvSpPr>
          <p:cNvPr id="5" name="Segnaposto numero diapositiva 4">
            <a:extLst>
              <a:ext uri="{FF2B5EF4-FFF2-40B4-BE49-F238E27FC236}">
                <a16:creationId xmlns:a16="http://schemas.microsoft.com/office/drawing/2014/main" id="{08328AB5-C914-42BB-AC5E-EDFD9B2247C9}"/>
              </a:ext>
            </a:extLst>
          </p:cNvPr>
          <p:cNvSpPr>
            <a:spLocks noGrp="1"/>
          </p:cNvSpPr>
          <p:nvPr>
            <p:ph type="sldNum" sz="quarter" idx="12"/>
          </p:nvPr>
        </p:nvSpPr>
        <p:spPr>
          <a:xfrm>
            <a:off x="480060" y="798973"/>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69</a:t>
            </a:fld>
            <a:endParaRPr lang="en-US"/>
          </a:p>
        </p:txBody>
      </p:sp>
      <p:cxnSp>
        <p:nvCxnSpPr>
          <p:cNvPr id="15" name="Straight Connector 14">
            <a:extLst>
              <a:ext uri="{FF2B5EF4-FFF2-40B4-BE49-F238E27FC236}">
                <a16:creationId xmlns:a16="http://schemas.microsoft.com/office/drawing/2014/main" id="{B755E3F5-39D9-4ABF-BFA5-232E87111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0874" y="1996645"/>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7" name="Rectangle 16">
            <a:extLst>
              <a:ext uri="{FF2B5EF4-FFF2-40B4-BE49-F238E27FC236}">
                <a16:creationId xmlns:a16="http://schemas.microsoft.com/office/drawing/2014/main" id="{EB09849A-7D0C-4F36-A0D6-6BD64C50E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aphicFrame>
        <p:nvGraphicFramePr>
          <p:cNvPr id="8" name="Segnaposto contenuto 5">
            <a:extLst>
              <a:ext uri="{FF2B5EF4-FFF2-40B4-BE49-F238E27FC236}">
                <a16:creationId xmlns:a16="http://schemas.microsoft.com/office/drawing/2014/main" id="{FA00C100-D8AC-49BF-AAF4-E84C074A989D}"/>
              </a:ext>
            </a:extLst>
          </p:cNvPr>
          <p:cNvGraphicFramePr>
            <a:graphicFrameLocks noGrp="1"/>
          </p:cNvGraphicFramePr>
          <p:nvPr>
            <p:ph idx="1"/>
            <p:extLst>
              <p:ext uri="{D42A27DB-BD31-4B8C-83A1-F6EECF244321}">
                <p14:modId xmlns:p14="http://schemas.microsoft.com/office/powerpoint/2010/main" val="1031075455"/>
              </p:ext>
            </p:extLst>
          </p:nvPr>
        </p:nvGraphicFramePr>
        <p:xfrm>
          <a:off x="1130270" y="2479246"/>
          <a:ext cx="9604375" cy="37183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7881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ACEA7D6-0808-4E15-A3D3-1F66B95CEFAF}"/>
              </a:ext>
            </a:extLst>
          </p:cNvPr>
          <p:cNvSpPr>
            <a:spLocks noGrp="1"/>
          </p:cNvSpPr>
          <p:nvPr>
            <p:ph type="title"/>
          </p:nvPr>
        </p:nvSpPr>
        <p:spPr/>
        <p:txBody>
          <a:bodyPr/>
          <a:lstStyle/>
          <a:p>
            <a:r>
              <a:rPr lang="it-IT" dirty="0"/>
              <a:t>Elementi essenziali</a:t>
            </a:r>
          </a:p>
        </p:txBody>
      </p:sp>
      <p:graphicFrame>
        <p:nvGraphicFramePr>
          <p:cNvPr id="6" name="Segnaposto contenuto 5">
            <a:extLst>
              <a:ext uri="{FF2B5EF4-FFF2-40B4-BE49-F238E27FC236}">
                <a16:creationId xmlns:a16="http://schemas.microsoft.com/office/drawing/2014/main" id="{55245B88-2EC6-4DDD-8C0D-357A8BDD6A8E}"/>
              </a:ext>
            </a:extLst>
          </p:cNvPr>
          <p:cNvGraphicFramePr>
            <a:graphicFrameLocks noGrp="1"/>
          </p:cNvGraphicFramePr>
          <p:nvPr>
            <p:ph idx="1"/>
            <p:extLst>
              <p:ext uri="{D42A27DB-BD31-4B8C-83A1-F6EECF244321}">
                <p14:modId xmlns:p14="http://schemas.microsoft.com/office/powerpoint/2010/main" val="2288838075"/>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87928F50-55CC-4973-A5AE-A3EA37A9BC06}"/>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EDC44867-C721-4240-8EDD-8AE1C03EA81B}"/>
              </a:ext>
            </a:extLst>
          </p:cNvPr>
          <p:cNvSpPr>
            <a:spLocks noGrp="1"/>
          </p:cNvSpPr>
          <p:nvPr>
            <p:ph type="sldNum" sz="quarter" idx="12"/>
          </p:nvPr>
        </p:nvSpPr>
        <p:spPr/>
        <p:txBody>
          <a:bodyPr/>
          <a:lstStyle/>
          <a:p>
            <a:fld id="{4FAB73BC-B049-4115-A692-8D63A059BFB8}" type="slidenum">
              <a:rPr lang="en-US" smtClean="0"/>
              <a:t>7</a:t>
            </a:fld>
            <a:endParaRPr lang="en-US" dirty="0"/>
          </a:p>
        </p:txBody>
      </p:sp>
    </p:spTree>
    <p:extLst>
      <p:ext uri="{BB962C8B-B14F-4D97-AF65-F5344CB8AC3E}">
        <p14:creationId xmlns:p14="http://schemas.microsoft.com/office/powerpoint/2010/main" val="281752006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E800247-4A4C-416E-B967-6064218F6242}"/>
              </a:ext>
            </a:extLst>
          </p:cNvPr>
          <p:cNvSpPr>
            <a:spLocks noGrp="1"/>
          </p:cNvSpPr>
          <p:nvPr>
            <p:ph type="title"/>
          </p:nvPr>
        </p:nvSpPr>
        <p:spPr>
          <a:xfrm>
            <a:off x="1249961" y="1600199"/>
            <a:ext cx="3173482" cy="4297680"/>
          </a:xfrm>
        </p:spPr>
        <p:txBody>
          <a:bodyPr anchor="ctr">
            <a:normAutofit/>
          </a:bodyPr>
          <a:lstStyle/>
          <a:p>
            <a:r>
              <a:rPr lang="it-IT" sz="2700"/>
              <a:t>Formattazione condizionale</a:t>
            </a:r>
          </a:p>
        </p:txBody>
      </p:sp>
      <p:sp>
        <p:nvSpPr>
          <p:cNvPr id="5" name="Segnaposto numero diapositiva 4">
            <a:extLst>
              <a:ext uri="{FF2B5EF4-FFF2-40B4-BE49-F238E27FC236}">
                <a16:creationId xmlns:a16="http://schemas.microsoft.com/office/drawing/2014/main" id="{65730E6B-4AA0-4CAC-90AD-93EE1C45A84A}"/>
              </a:ext>
            </a:extLst>
          </p:cNvPr>
          <p:cNvSpPr>
            <a:spLocks noGrp="1"/>
          </p:cNvSpPr>
          <p:nvPr>
            <p:ph type="sldNum" sz="quarter" idx="12"/>
          </p:nvPr>
        </p:nvSpPr>
        <p:spPr>
          <a:xfrm>
            <a:off x="3512301" y="443732"/>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70</a:t>
            </a:fld>
            <a:endParaRPr lang="en-US"/>
          </a:p>
        </p:txBody>
      </p:sp>
      <p:sp>
        <p:nvSpPr>
          <p:cNvPr id="4" name="Segnaposto piè di pagina 3">
            <a:extLst>
              <a:ext uri="{FF2B5EF4-FFF2-40B4-BE49-F238E27FC236}">
                <a16:creationId xmlns:a16="http://schemas.microsoft.com/office/drawing/2014/main" id="{AE785E16-D557-4151-BC5C-E4DCDC6F7EFA}"/>
              </a:ext>
            </a:extLst>
          </p:cNvPr>
          <p:cNvSpPr>
            <a:spLocks noGrp="1"/>
          </p:cNvSpPr>
          <p:nvPr>
            <p:ph type="ftr" sz="quarter" idx="11"/>
          </p:nvPr>
        </p:nvSpPr>
        <p:spPr>
          <a:xfrm>
            <a:off x="4976636" y="540921"/>
            <a:ext cx="4973915" cy="309201"/>
          </a:xfrm>
        </p:spPr>
        <p:txBody>
          <a:bodyPr>
            <a:normAutofit/>
          </a:bodyPr>
          <a:lstStyle/>
          <a:p>
            <a:pPr>
              <a:spcAft>
                <a:spcPts val="600"/>
              </a:spcAft>
            </a:pPr>
            <a:r>
              <a:rPr lang="en-US"/>
              <a:t>Fogli di calcolo elettronici</a:t>
            </a:r>
          </a:p>
        </p:txBody>
      </p:sp>
      <p:cxnSp>
        <p:nvCxnSpPr>
          <p:cNvPr id="15" name="Straight Connector 11">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199"/>
            <a:ext cx="0" cy="4297680"/>
          </a:xfrm>
          <a:prstGeom prst="line">
            <a:avLst/>
          </a:prstGeom>
          <a:ln w="38100"/>
        </p:spPr>
        <p:style>
          <a:lnRef idx="1">
            <a:schemeClr val="accent1"/>
          </a:lnRef>
          <a:fillRef idx="0">
            <a:schemeClr val="accent1"/>
          </a:fillRef>
          <a:effectRef idx="0">
            <a:schemeClr val="accent1"/>
          </a:effectRef>
          <a:fontRef idx="minor">
            <a:schemeClr val="tx1"/>
          </a:fontRef>
        </p:style>
      </p:cxnSp>
      <p:graphicFrame>
        <p:nvGraphicFramePr>
          <p:cNvPr id="6" name="Segnaposto contenuto 5">
            <a:extLst>
              <a:ext uri="{FF2B5EF4-FFF2-40B4-BE49-F238E27FC236}">
                <a16:creationId xmlns:a16="http://schemas.microsoft.com/office/drawing/2014/main" id="{A659E4F4-3B36-4CC2-9836-C3E462B63335}"/>
              </a:ext>
            </a:extLst>
          </p:cNvPr>
          <p:cNvGraphicFramePr>
            <a:graphicFrameLocks noGrp="1"/>
          </p:cNvGraphicFramePr>
          <p:nvPr>
            <p:ph idx="1"/>
            <p:extLst>
              <p:ext uri="{D42A27DB-BD31-4B8C-83A1-F6EECF244321}">
                <p14:modId xmlns:p14="http://schemas.microsoft.com/office/powerpoint/2010/main" val="1776587559"/>
              </p:ext>
            </p:extLst>
          </p:nvPr>
        </p:nvGraphicFramePr>
        <p:xfrm>
          <a:off x="4885151" y="1600199"/>
          <a:ext cx="6169703" cy="4297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1127286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30B326A-C054-4820-AFCA-FCB009ABC6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5" name="Picture 14">
            <a:extLst>
              <a:ext uri="{FF2B5EF4-FFF2-40B4-BE49-F238E27FC236}">
                <a16:creationId xmlns:a16="http://schemas.microsoft.com/office/drawing/2014/main" id="{E265DFC7-1B2A-4A32-9C43-C48EA6FF61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7" name="Straight Connector 16">
            <a:extLst>
              <a:ext uri="{FF2B5EF4-FFF2-40B4-BE49-F238E27FC236}">
                <a16:creationId xmlns:a16="http://schemas.microsoft.com/office/drawing/2014/main" id="{853B328C-A402-44DE-AABB-9BFBB6617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olo 1">
            <a:extLst>
              <a:ext uri="{FF2B5EF4-FFF2-40B4-BE49-F238E27FC236}">
                <a16:creationId xmlns:a16="http://schemas.microsoft.com/office/drawing/2014/main" id="{F1C44E4F-F2F4-4D0F-87B4-8FD70B8F5973}"/>
              </a:ext>
            </a:extLst>
          </p:cNvPr>
          <p:cNvSpPr>
            <a:spLocks noGrp="1"/>
          </p:cNvSpPr>
          <p:nvPr>
            <p:ph type="title"/>
          </p:nvPr>
        </p:nvSpPr>
        <p:spPr>
          <a:xfrm>
            <a:off x="1451580" y="804520"/>
            <a:ext cx="3530157" cy="1049235"/>
          </a:xfrm>
        </p:spPr>
        <p:txBody>
          <a:bodyPr vert="horz" lIns="91440" tIns="45720" rIns="91440" bIns="45720" rtlCol="0" anchor="ctr">
            <a:normAutofit/>
          </a:bodyPr>
          <a:lstStyle/>
          <a:p>
            <a:pPr algn="ctr"/>
            <a:r>
              <a:rPr lang="en-US" sz="3000"/>
              <a:t>Formattazione condizionale</a:t>
            </a:r>
          </a:p>
        </p:txBody>
      </p:sp>
      <p:sp>
        <p:nvSpPr>
          <p:cNvPr id="5" name="Segnaposto piè di pagina 4">
            <a:extLst>
              <a:ext uri="{FF2B5EF4-FFF2-40B4-BE49-F238E27FC236}">
                <a16:creationId xmlns:a16="http://schemas.microsoft.com/office/drawing/2014/main" id="{D47B04D9-3117-491E-A231-2C3E0A5AA8A0}"/>
              </a:ext>
            </a:extLst>
          </p:cNvPr>
          <p:cNvSpPr>
            <a:spLocks noGrp="1"/>
          </p:cNvSpPr>
          <p:nvPr>
            <p:ph type="ftr" sz="quarter" idx="11"/>
          </p:nvPr>
        </p:nvSpPr>
        <p:spPr>
          <a:xfrm>
            <a:off x="1451581" y="329309"/>
            <a:ext cx="3526523" cy="309201"/>
          </a:xfrm>
        </p:spPr>
        <p:txBody>
          <a:bodyPr vert="horz" lIns="91440" tIns="45720" rIns="91440" bIns="45720" rtlCol="0" anchor="ctr">
            <a:normAutofit/>
          </a:bodyPr>
          <a:lstStyle/>
          <a:p>
            <a:pPr>
              <a:spcAft>
                <a:spcPts val="600"/>
              </a:spcAft>
            </a:pPr>
            <a:r>
              <a:rPr lang="en-US"/>
              <a:t>Fogli di calcolo elettronici</a:t>
            </a:r>
          </a:p>
        </p:txBody>
      </p:sp>
      <p:sp>
        <p:nvSpPr>
          <p:cNvPr id="6" name="Segnaposto numero diapositiva 5">
            <a:extLst>
              <a:ext uri="{FF2B5EF4-FFF2-40B4-BE49-F238E27FC236}">
                <a16:creationId xmlns:a16="http://schemas.microsoft.com/office/drawing/2014/main" id="{5F1E3AD0-F767-45BC-89F8-77A82E526DAE}"/>
              </a:ext>
            </a:extLst>
          </p:cNvPr>
          <p:cNvSpPr>
            <a:spLocks noGrp="1"/>
          </p:cNvSpPr>
          <p:nvPr>
            <p:ph type="sldNum" sz="quarter" idx="12"/>
          </p:nvPr>
        </p:nvSpPr>
        <p:spPr>
          <a:xfrm>
            <a:off x="480060" y="798973"/>
            <a:ext cx="811019" cy="503578"/>
          </a:xfrm>
        </p:spPr>
        <p:txBody>
          <a:bodyPr vert="horz" lIns="91440" tIns="45720" rIns="91440" bIns="45720" rtlCol="0" anchor="t">
            <a:normAutofit/>
          </a:bodyPr>
          <a:lstStyle/>
          <a:p>
            <a:pPr>
              <a:lnSpc>
                <a:spcPct val="90000"/>
              </a:lnSpc>
              <a:spcAft>
                <a:spcPts val="600"/>
              </a:spcAft>
            </a:pPr>
            <a:fld id="{4FAB73BC-B049-4115-A692-8D63A059BFB8}" type="slidenum">
              <a:rPr lang="en-US" smtClean="0"/>
              <a:pPr>
                <a:lnSpc>
                  <a:spcPct val="90000"/>
                </a:lnSpc>
                <a:spcAft>
                  <a:spcPts val="600"/>
                </a:spcAft>
              </a:pPr>
              <a:t>71</a:t>
            </a:fld>
            <a:endParaRPr lang="en-US"/>
          </a:p>
        </p:txBody>
      </p:sp>
      <p:sp>
        <p:nvSpPr>
          <p:cNvPr id="7" name="Segnaposto testo 6">
            <a:extLst>
              <a:ext uri="{FF2B5EF4-FFF2-40B4-BE49-F238E27FC236}">
                <a16:creationId xmlns:a16="http://schemas.microsoft.com/office/drawing/2014/main" id="{332F1170-14F7-45D4-8BAB-A6C90A8D7308}"/>
              </a:ext>
            </a:extLst>
          </p:cNvPr>
          <p:cNvSpPr>
            <a:spLocks noGrp="1"/>
          </p:cNvSpPr>
          <p:nvPr>
            <p:ph type="body" sz="half" idx="2"/>
          </p:nvPr>
        </p:nvSpPr>
        <p:spPr>
          <a:xfrm>
            <a:off x="1451581" y="2015732"/>
            <a:ext cx="3526523" cy="3450613"/>
          </a:xfrm>
        </p:spPr>
        <p:txBody>
          <a:bodyPr vert="horz" lIns="91440" tIns="45720" rIns="91440" bIns="45720" rtlCol="0" anchor="t">
            <a:normAutofit/>
          </a:bodyPr>
          <a:lstStyle/>
          <a:p>
            <a:pPr marL="457200" indent="-228600">
              <a:buFont typeface="Arial" panose="020B0604020202020204" pitchFamily="34" charset="0"/>
              <a:buChar char="•"/>
            </a:pPr>
            <a:r>
              <a:rPr lang="en-US"/>
              <a:t>Si selezionano le celle dove si vuole applicare la formattazione</a:t>
            </a:r>
          </a:p>
          <a:p>
            <a:pPr marL="457200" indent="-228600">
              <a:buFont typeface="Arial" panose="020B0604020202020204" pitchFamily="34" charset="0"/>
              <a:buChar char="•"/>
            </a:pPr>
            <a:r>
              <a:rPr lang="en-US"/>
              <a:t>Formato </a:t>
            </a:r>
            <a:r>
              <a:rPr lang="en-US">
                <a:sym typeface="Wingdings" panose="05000000000000000000" pitchFamily="2" charset="2"/>
              </a:rPr>
              <a:t> Condizionale</a:t>
            </a:r>
          </a:p>
          <a:p>
            <a:pPr marL="457200" indent="-228600">
              <a:buFont typeface="Arial" panose="020B0604020202020204" pitchFamily="34" charset="0"/>
              <a:buChar char="•"/>
            </a:pPr>
            <a:r>
              <a:rPr lang="en-US">
                <a:sym typeface="Wingdings" panose="05000000000000000000" pitchFamily="2" charset="2"/>
              </a:rPr>
              <a:t>Controlla intervallo</a:t>
            </a:r>
          </a:p>
          <a:p>
            <a:pPr marL="457200" indent="-228600">
              <a:buFont typeface="Arial" panose="020B0604020202020204" pitchFamily="34" charset="0"/>
              <a:buChar char="•"/>
            </a:pPr>
            <a:r>
              <a:rPr lang="en-US">
                <a:sym typeface="Wingdings" panose="05000000000000000000" pitchFamily="2" charset="2"/>
              </a:rPr>
              <a:t>Seleziona la condizione</a:t>
            </a:r>
          </a:p>
          <a:p>
            <a:pPr marL="457200" indent="-228600">
              <a:buFont typeface="Arial" panose="020B0604020202020204" pitchFamily="34" charset="0"/>
              <a:buChar char="•"/>
            </a:pPr>
            <a:r>
              <a:rPr lang="en-US">
                <a:sym typeface="Wingdings" panose="05000000000000000000" pitchFamily="2" charset="2"/>
              </a:rPr>
              <a:t>Seleziona lo stile</a:t>
            </a:r>
          </a:p>
          <a:p>
            <a:pPr marL="457200" indent="-228600">
              <a:buFont typeface="Arial" panose="020B0604020202020204" pitchFamily="34" charset="0"/>
              <a:buChar char="•"/>
            </a:pPr>
            <a:r>
              <a:rPr lang="en-US">
                <a:sym typeface="Wingdings" panose="05000000000000000000" pitchFamily="2" charset="2"/>
              </a:rPr>
              <a:t>Fine (oppure aggiungi un’altra regola)</a:t>
            </a:r>
            <a:endParaRPr lang="en-US"/>
          </a:p>
          <a:p>
            <a:pPr indent="-228600">
              <a:buFont typeface="Arial" panose="020B0604020202020204" pitchFamily="34" charset="0"/>
              <a:buChar char="•"/>
            </a:pPr>
            <a:endParaRPr lang="en-US"/>
          </a:p>
        </p:txBody>
      </p:sp>
      <p:grpSp>
        <p:nvGrpSpPr>
          <p:cNvPr id="19" name="Group 18">
            <a:extLst>
              <a:ext uri="{FF2B5EF4-FFF2-40B4-BE49-F238E27FC236}">
                <a16:creationId xmlns:a16="http://schemas.microsoft.com/office/drawing/2014/main" id="{F6ECD7E6-4E68-4AA6-864A-6828B6EC19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60131" y="482171"/>
            <a:chExt cx="6091791" cy="5149101"/>
          </a:xfrm>
        </p:grpSpPr>
        <p:sp>
          <p:nvSpPr>
            <p:cNvPr id="20" name="Rectangle 19">
              <a:extLst>
                <a:ext uri="{FF2B5EF4-FFF2-40B4-BE49-F238E27FC236}">
                  <a16:creationId xmlns:a16="http://schemas.microsoft.com/office/drawing/2014/main" id="{5015161F-D342-4A16-AA7A-F3ECC1284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60131" y="482171"/>
              <a:ext cx="6091791" cy="5149101"/>
            </a:xfrm>
            <a:prstGeom prst="rect">
              <a:avLst/>
            </a:prstGeom>
            <a:blipFill dpi="0" rotWithShape="1">
              <a:blip r:embed="rId3">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99EC793-B1FE-496C-A671-5F36632641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78956" y="812507"/>
              <a:ext cx="5461780"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8" name="Segnaposto contenuto 7">
            <a:extLst>
              <a:ext uri="{FF2B5EF4-FFF2-40B4-BE49-F238E27FC236}">
                <a16:creationId xmlns:a16="http://schemas.microsoft.com/office/drawing/2014/main" id="{CA3C2238-2EE9-4323-9591-E66F8A5222F9}"/>
              </a:ext>
            </a:extLst>
          </p:cNvPr>
          <p:cNvPicPr>
            <a:picLocks noGrp="1" noChangeAspect="1"/>
          </p:cNvPicPr>
          <p:nvPr>
            <p:ph idx="1"/>
          </p:nvPr>
        </p:nvPicPr>
        <p:blipFill rotWithShape="1">
          <a:blip r:embed="rId4"/>
          <a:srcRect t="7632" b="38444"/>
          <a:stretch/>
        </p:blipFill>
        <p:spPr>
          <a:xfrm>
            <a:off x="6093926" y="1116345"/>
            <a:ext cx="4821551" cy="3866172"/>
          </a:xfrm>
          <a:prstGeom prst="rect">
            <a:avLst/>
          </a:prstGeom>
        </p:spPr>
      </p:pic>
    </p:spTree>
    <p:extLst>
      <p:ext uri="{BB962C8B-B14F-4D97-AF65-F5344CB8AC3E}">
        <p14:creationId xmlns:p14="http://schemas.microsoft.com/office/powerpoint/2010/main" val="324744204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2" name="Rectangle 11">
            <a:extLst>
              <a:ext uri="{FF2B5EF4-FFF2-40B4-BE49-F238E27FC236}">
                <a16:creationId xmlns:a16="http://schemas.microsoft.com/office/drawing/2014/main" id="{6B25638D-3D06-41D1-8060-4D2707C60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3" name="Picture 13">
            <a:extLst>
              <a:ext uri="{FF2B5EF4-FFF2-40B4-BE49-F238E27FC236}">
                <a16:creationId xmlns:a16="http://schemas.microsoft.com/office/drawing/2014/main" id="{8161BB1E-0062-4056-AB94-121EF614D5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24" name="Straight Connector 15">
            <a:extLst>
              <a:ext uri="{FF2B5EF4-FFF2-40B4-BE49-F238E27FC236}">
                <a16:creationId xmlns:a16="http://schemas.microsoft.com/office/drawing/2014/main" id="{8FBC01E2-D629-4319-B5CB-BFA461B8CF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olo 1">
            <a:extLst>
              <a:ext uri="{FF2B5EF4-FFF2-40B4-BE49-F238E27FC236}">
                <a16:creationId xmlns:a16="http://schemas.microsoft.com/office/drawing/2014/main" id="{39929D7F-480B-4BDF-9422-84D6826ACEC6}"/>
              </a:ext>
            </a:extLst>
          </p:cNvPr>
          <p:cNvSpPr>
            <a:spLocks noGrp="1"/>
          </p:cNvSpPr>
          <p:nvPr>
            <p:ph type="title"/>
          </p:nvPr>
        </p:nvSpPr>
        <p:spPr>
          <a:xfrm>
            <a:off x="1451580" y="804520"/>
            <a:ext cx="4176815" cy="1049235"/>
          </a:xfrm>
        </p:spPr>
        <p:txBody>
          <a:bodyPr vert="horz" lIns="91440" tIns="45720" rIns="91440" bIns="45720" rtlCol="0" anchor="ctr">
            <a:normAutofit/>
          </a:bodyPr>
          <a:lstStyle/>
          <a:p>
            <a:pPr algn="ctr"/>
            <a:r>
              <a:rPr lang="en-US" sz="3200"/>
              <a:t>FORMATTAZIONE CONDIZIONALE</a:t>
            </a:r>
          </a:p>
        </p:txBody>
      </p:sp>
      <p:sp>
        <p:nvSpPr>
          <p:cNvPr id="5" name="Segnaposto piè di pagina 4">
            <a:extLst>
              <a:ext uri="{FF2B5EF4-FFF2-40B4-BE49-F238E27FC236}">
                <a16:creationId xmlns:a16="http://schemas.microsoft.com/office/drawing/2014/main" id="{D3E5EA07-1D19-47D6-8CE7-C316B0A0E8DF}"/>
              </a:ext>
            </a:extLst>
          </p:cNvPr>
          <p:cNvSpPr>
            <a:spLocks noGrp="1"/>
          </p:cNvSpPr>
          <p:nvPr>
            <p:ph type="ftr" sz="quarter" idx="11"/>
          </p:nvPr>
        </p:nvSpPr>
        <p:spPr>
          <a:xfrm>
            <a:off x="1451581" y="329309"/>
            <a:ext cx="4172515" cy="309201"/>
          </a:xfrm>
        </p:spPr>
        <p:txBody>
          <a:bodyPr vert="horz" lIns="91440" tIns="45720" rIns="91440" bIns="45720" rtlCol="0" anchor="ctr">
            <a:normAutofit/>
          </a:bodyPr>
          <a:lstStyle/>
          <a:p>
            <a:pPr>
              <a:spcAft>
                <a:spcPts val="600"/>
              </a:spcAft>
            </a:pPr>
            <a:r>
              <a:rPr lang="en-US"/>
              <a:t>Fogli di calcolo elettronici</a:t>
            </a:r>
          </a:p>
        </p:txBody>
      </p:sp>
      <p:sp>
        <p:nvSpPr>
          <p:cNvPr id="6" name="Segnaposto numero diapositiva 5">
            <a:extLst>
              <a:ext uri="{FF2B5EF4-FFF2-40B4-BE49-F238E27FC236}">
                <a16:creationId xmlns:a16="http://schemas.microsoft.com/office/drawing/2014/main" id="{3B92878A-2888-4131-8BFD-44F2FD13E43A}"/>
              </a:ext>
            </a:extLst>
          </p:cNvPr>
          <p:cNvSpPr>
            <a:spLocks noGrp="1"/>
          </p:cNvSpPr>
          <p:nvPr>
            <p:ph type="sldNum" sz="quarter" idx="12"/>
          </p:nvPr>
        </p:nvSpPr>
        <p:spPr>
          <a:xfrm>
            <a:off x="480060" y="798973"/>
            <a:ext cx="811019" cy="503578"/>
          </a:xfrm>
        </p:spPr>
        <p:txBody>
          <a:bodyPr vert="horz" lIns="91440" tIns="45720" rIns="91440" bIns="45720" rtlCol="0" anchor="t">
            <a:normAutofit/>
          </a:bodyPr>
          <a:lstStyle/>
          <a:p>
            <a:pPr>
              <a:lnSpc>
                <a:spcPct val="90000"/>
              </a:lnSpc>
              <a:spcAft>
                <a:spcPts val="600"/>
              </a:spcAft>
            </a:pPr>
            <a:fld id="{4FAB73BC-B049-4115-A692-8D63A059BFB8}" type="slidenum">
              <a:rPr lang="en-US" smtClean="0"/>
              <a:pPr>
                <a:lnSpc>
                  <a:spcPct val="90000"/>
                </a:lnSpc>
                <a:spcAft>
                  <a:spcPts val="600"/>
                </a:spcAft>
              </a:pPr>
              <a:t>72</a:t>
            </a:fld>
            <a:endParaRPr lang="en-US"/>
          </a:p>
        </p:txBody>
      </p:sp>
      <p:sp>
        <p:nvSpPr>
          <p:cNvPr id="4" name="Segnaposto testo 3">
            <a:extLst>
              <a:ext uri="{FF2B5EF4-FFF2-40B4-BE49-F238E27FC236}">
                <a16:creationId xmlns:a16="http://schemas.microsoft.com/office/drawing/2014/main" id="{71688B3F-4521-4F5F-8637-46D71D031E24}"/>
              </a:ext>
            </a:extLst>
          </p:cNvPr>
          <p:cNvSpPr>
            <a:spLocks noGrp="1"/>
          </p:cNvSpPr>
          <p:nvPr>
            <p:ph type="body" sz="half" idx="2"/>
          </p:nvPr>
        </p:nvSpPr>
        <p:spPr>
          <a:xfrm>
            <a:off x="1451581" y="2015732"/>
            <a:ext cx="4172515" cy="3450613"/>
          </a:xfrm>
        </p:spPr>
        <p:txBody>
          <a:bodyPr vert="horz" lIns="91440" tIns="45720" rIns="91440" bIns="45720" rtlCol="0" anchor="t">
            <a:normAutofit/>
          </a:bodyPr>
          <a:lstStyle/>
          <a:p>
            <a:pPr indent="-228600">
              <a:buFont typeface="Arial" panose="020B0604020202020204" pitchFamily="34" charset="0"/>
              <a:buChar char="•"/>
            </a:pPr>
            <a:r>
              <a:rPr lang="en-US"/>
              <a:t>Usare l'editor per scegliere</a:t>
            </a:r>
          </a:p>
          <a:p>
            <a:pPr marL="285750" indent="-228600">
              <a:buFont typeface="Arial" panose="020B0604020202020204" pitchFamily="34" charset="0"/>
              <a:buChar char="•"/>
            </a:pPr>
            <a:r>
              <a:rPr lang="en-US"/>
              <a:t>Condizione di scelta</a:t>
            </a:r>
          </a:p>
          <a:p>
            <a:pPr marL="285750" indent="-228600">
              <a:buFont typeface="Arial" panose="020B0604020202020204" pitchFamily="34" charset="0"/>
              <a:buChar char="•"/>
            </a:pPr>
            <a:r>
              <a:rPr lang="en-US"/>
              <a:t>Stile</a:t>
            </a:r>
          </a:p>
          <a:p>
            <a:pPr marL="285750" indent="-228600">
              <a:buFont typeface="Arial" panose="020B0604020202020204" pitchFamily="34" charset="0"/>
              <a:buChar char="•"/>
            </a:pPr>
            <a:r>
              <a:rPr lang="en-US"/>
              <a:t>Intervallo di celle (se non già fatto)</a:t>
            </a:r>
          </a:p>
        </p:txBody>
      </p:sp>
      <p:pic>
        <p:nvPicPr>
          <p:cNvPr id="7" name="Segnaposto contenuto 6">
            <a:extLst>
              <a:ext uri="{FF2B5EF4-FFF2-40B4-BE49-F238E27FC236}">
                <a16:creationId xmlns:a16="http://schemas.microsoft.com/office/drawing/2014/main" id="{19EB2F1A-275D-423B-8EA5-EB8FB5AAA2C5}"/>
              </a:ext>
            </a:extLst>
          </p:cNvPr>
          <p:cNvPicPr>
            <a:picLocks noGrp="1" noChangeAspect="1"/>
          </p:cNvPicPr>
          <p:nvPr>
            <p:ph idx="1"/>
          </p:nvPr>
        </p:nvPicPr>
        <p:blipFill>
          <a:blip r:embed="rId3"/>
          <a:stretch>
            <a:fillRect/>
          </a:stretch>
        </p:blipFill>
        <p:spPr>
          <a:xfrm>
            <a:off x="6094411" y="823158"/>
            <a:ext cx="4960442" cy="4625612"/>
          </a:xfrm>
          <a:prstGeom prst="rect">
            <a:avLst/>
          </a:prstGeom>
        </p:spPr>
      </p:pic>
    </p:spTree>
    <p:extLst>
      <p:ext uri="{BB962C8B-B14F-4D97-AF65-F5344CB8AC3E}">
        <p14:creationId xmlns:p14="http://schemas.microsoft.com/office/powerpoint/2010/main" val="269489646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546B26EE-37E3-42C2-B58B-932693C30276}"/>
              </a:ext>
            </a:extLst>
          </p:cNvPr>
          <p:cNvSpPr>
            <a:spLocks noGrp="1"/>
          </p:cNvSpPr>
          <p:nvPr>
            <p:ph type="title"/>
          </p:nvPr>
        </p:nvSpPr>
        <p:spPr/>
        <p:txBody>
          <a:bodyPr/>
          <a:lstStyle/>
          <a:p>
            <a:r>
              <a:rPr lang="it-IT" dirty="0"/>
              <a:t>concatena</a:t>
            </a:r>
          </a:p>
        </p:txBody>
      </p:sp>
      <p:sp>
        <p:nvSpPr>
          <p:cNvPr id="8" name="Segnaposto testo 7">
            <a:extLst>
              <a:ext uri="{FF2B5EF4-FFF2-40B4-BE49-F238E27FC236}">
                <a16:creationId xmlns:a16="http://schemas.microsoft.com/office/drawing/2014/main" id="{F49CC617-C13F-4717-BCF0-15BD14C78B9D}"/>
              </a:ext>
            </a:extLst>
          </p:cNvPr>
          <p:cNvSpPr>
            <a:spLocks noGrp="1"/>
          </p:cNvSpPr>
          <p:nvPr>
            <p:ph type="body" idx="1"/>
          </p:nvPr>
        </p:nvSpPr>
        <p:spPr/>
        <p:txBody>
          <a:bodyPr/>
          <a:lstStyle/>
          <a:p>
            <a:r>
              <a:rPr lang="it-IT" dirty="0"/>
              <a:t>Come mettere in un'unica cella più informazioni</a:t>
            </a:r>
          </a:p>
        </p:txBody>
      </p:sp>
      <p:sp>
        <p:nvSpPr>
          <p:cNvPr id="5" name="Segnaposto piè di pagina 4">
            <a:extLst>
              <a:ext uri="{FF2B5EF4-FFF2-40B4-BE49-F238E27FC236}">
                <a16:creationId xmlns:a16="http://schemas.microsoft.com/office/drawing/2014/main" id="{0F2CCE63-47BB-478C-9045-B7EED3F0F309}"/>
              </a:ext>
            </a:extLst>
          </p:cNvPr>
          <p:cNvSpPr>
            <a:spLocks noGrp="1"/>
          </p:cNvSpPr>
          <p:nvPr>
            <p:ph type="ftr" sz="quarter" idx="11"/>
          </p:nvPr>
        </p:nvSpPr>
        <p:spPr/>
        <p:txBody>
          <a:bodyPr/>
          <a:lstStyle/>
          <a:p>
            <a:r>
              <a:rPr lang="en-US"/>
              <a:t>Fogli di calcolo elettronici</a:t>
            </a:r>
            <a:endParaRPr lang="en-US" dirty="0"/>
          </a:p>
        </p:txBody>
      </p:sp>
      <p:sp>
        <p:nvSpPr>
          <p:cNvPr id="6" name="Segnaposto numero diapositiva 5">
            <a:extLst>
              <a:ext uri="{FF2B5EF4-FFF2-40B4-BE49-F238E27FC236}">
                <a16:creationId xmlns:a16="http://schemas.microsoft.com/office/drawing/2014/main" id="{5A473BC4-4B8B-4E3E-9D5A-5E690469C56A}"/>
              </a:ext>
            </a:extLst>
          </p:cNvPr>
          <p:cNvSpPr>
            <a:spLocks noGrp="1"/>
          </p:cNvSpPr>
          <p:nvPr>
            <p:ph type="sldNum" sz="quarter" idx="12"/>
          </p:nvPr>
        </p:nvSpPr>
        <p:spPr/>
        <p:txBody>
          <a:bodyPr/>
          <a:lstStyle/>
          <a:p>
            <a:fld id="{4FAB73BC-B049-4115-A692-8D63A059BFB8}" type="slidenum">
              <a:rPr lang="en-US" smtClean="0"/>
              <a:t>73</a:t>
            </a:fld>
            <a:endParaRPr lang="en-US" dirty="0"/>
          </a:p>
        </p:txBody>
      </p:sp>
    </p:spTree>
    <p:extLst>
      <p:ext uri="{BB962C8B-B14F-4D97-AF65-F5344CB8AC3E}">
        <p14:creationId xmlns:p14="http://schemas.microsoft.com/office/powerpoint/2010/main" val="400220792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46EBE52-42F6-46B3-9289-74891C532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28E9A01-AC7A-410E-ABD5-70D425E96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olo 1">
            <a:extLst>
              <a:ext uri="{FF2B5EF4-FFF2-40B4-BE49-F238E27FC236}">
                <a16:creationId xmlns:a16="http://schemas.microsoft.com/office/drawing/2014/main" id="{22635C9E-2EE9-49CE-809F-1E41334C2615}"/>
              </a:ext>
            </a:extLst>
          </p:cNvPr>
          <p:cNvSpPr>
            <a:spLocks noGrp="1"/>
          </p:cNvSpPr>
          <p:nvPr>
            <p:ph type="title"/>
          </p:nvPr>
        </p:nvSpPr>
        <p:spPr>
          <a:xfrm>
            <a:off x="7555992" y="2307409"/>
            <a:ext cx="3157577" cy="3747316"/>
          </a:xfrm>
        </p:spPr>
        <p:txBody>
          <a:bodyPr anchor="t">
            <a:normAutofit/>
          </a:bodyPr>
          <a:lstStyle/>
          <a:p>
            <a:r>
              <a:rPr lang="it-IT" dirty="0"/>
              <a:t>concatena</a:t>
            </a:r>
            <a:endParaRPr lang="it-IT"/>
          </a:p>
        </p:txBody>
      </p:sp>
      <p:sp>
        <p:nvSpPr>
          <p:cNvPr id="3" name="Segnaposto piè di pagina 2">
            <a:extLst>
              <a:ext uri="{FF2B5EF4-FFF2-40B4-BE49-F238E27FC236}">
                <a16:creationId xmlns:a16="http://schemas.microsoft.com/office/drawing/2014/main" id="{82C1C9EB-274D-4084-931E-F973F12312AE}"/>
              </a:ext>
            </a:extLst>
          </p:cNvPr>
          <p:cNvSpPr>
            <a:spLocks noGrp="1"/>
          </p:cNvSpPr>
          <p:nvPr>
            <p:ph type="ftr" sz="quarter" idx="11"/>
          </p:nvPr>
        </p:nvSpPr>
        <p:spPr>
          <a:xfrm>
            <a:off x="1136347" y="329307"/>
            <a:ext cx="5938836" cy="309201"/>
          </a:xfrm>
        </p:spPr>
        <p:txBody>
          <a:bodyPr>
            <a:normAutofit/>
          </a:bodyPr>
          <a:lstStyle/>
          <a:p>
            <a:pPr>
              <a:spcAft>
                <a:spcPts val="600"/>
              </a:spcAft>
            </a:pPr>
            <a:r>
              <a:rPr lang="en-US"/>
              <a:t>Fogli di calcolo elettronici</a:t>
            </a:r>
          </a:p>
        </p:txBody>
      </p:sp>
      <p:cxnSp>
        <p:nvCxnSpPr>
          <p:cNvPr id="14" name="Straight Connector 13">
            <a:extLst>
              <a:ext uri="{FF2B5EF4-FFF2-40B4-BE49-F238E27FC236}">
                <a16:creationId xmlns:a16="http://schemas.microsoft.com/office/drawing/2014/main" id="{E0761CD7-B67C-4D16-A1CC-976C9AE4A8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55992" y="2146542"/>
            <a:ext cx="315757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5" name="Segnaposto numero diapositiva 4">
            <a:extLst>
              <a:ext uri="{FF2B5EF4-FFF2-40B4-BE49-F238E27FC236}">
                <a16:creationId xmlns:a16="http://schemas.microsoft.com/office/drawing/2014/main" id="{4489594D-AC62-4F9A-8339-878EC9E03B50}"/>
              </a:ext>
            </a:extLst>
          </p:cNvPr>
          <p:cNvSpPr>
            <a:spLocks noGrp="1"/>
          </p:cNvSpPr>
          <p:nvPr>
            <p:ph type="sldNum" sz="quarter" idx="12"/>
          </p:nvPr>
        </p:nvSpPr>
        <p:spPr>
          <a:xfrm>
            <a:off x="10911116" y="2302053"/>
            <a:ext cx="811019" cy="503578"/>
          </a:xfrm>
        </p:spPr>
        <p:txBody>
          <a:bodyPr>
            <a:normAutofit/>
          </a:bodyPr>
          <a:lstStyle/>
          <a:p>
            <a:pPr algn="l">
              <a:lnSpc>
                <a:spcPct val="90000"/>
              </a:lnSpc>
              <a:spcAft>
                <a:spcPts val="600"/>
              </a:spcAft>
            </a:pPr>
            <a:fld id="{4FAB73BC-B049-4115-A692-8D63A059BFB8}" type="slidenum">
              <a:rPr lang="en-US" smtClean="0"/>
              <a:pPr algn="l">
                <a:lnSpc>
                  <a:spcPct val="90000"/>
                </a:lnSpc>
                <a:spcAft>
                  <a:spcPts val="600"/>
                </a:spcAft>
              </a:pPr>
              <a:t>74</a:t>
            </a:fld>
            <a:endParaRPr lang="en-US"/>
          </a:p>
        </p:txBody>
      </p:sp>
      <p:sp>
        <p:nvSpPr>
          <p:cNvPr id="16" name="Title 1">
            <a:extLst>
              <a:ext uri="{FF2B5EF4-FFF2-40B4-BE49-F238E27FC236}">
                <a16:creationId xmlns:a16="http://schemas.microsoft.com/office/drawing/2014/main" id="{1070C750-5F0F-43BC-96D0-4209701BFE0D}"/>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graphicFrame>
        <p:nvGraphicFramePr>
          <p:cNvPr id="4" name="Segnaposto contenuto 3">
            <a:extLst>
              <a:ext uri="{FF2B5EF4-FFF2-40B4-BE49-F238E27FC236}">
                <a16:creationId xmlns:a16="http://schemas.microsoft.com/office/drawing/2014/main" id="{219E80FA-99E0-47C1-A8BF-FED177CBDC42}"/>
              </a:ext>
            </a:extLst>
          </p:cNvPr>
          <p:cNvGraphicFramePr>
            <a:graphicFrameLocks noGrp="1"/>
          </p:cNvGraphicFramePr>
          <p:nvPr>
            <p:ph idx="1"/>
            <p:extLst>
              <p:ext uri="{D42A27DB-BD31-4B8C-83A1-F6EECF244321}">
                <p14:modId xmlns:p14="http://schemas.microsoft.com/office/powerpoint/2010/main" val="2300195206"/>
              </p:ext>
            </p:extLst>
          </p:nvPr>
        </p:nvGraphicFramePr>
        <p:xfrm>
          <a:off x="1136347" y="803275"/>
          <a:ext cx="5913437" cy="5251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7593381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B25638D-3D06-41D1-8060-4D2707C60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8161BB1E-0062-4056-AB94-121EF614D5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8" name="Straight Connector 17">
            <a:extLst>
              <a:ext uri="{FF2B5EF4-FFF2-40B4-BE49-F238E27FC236}">
                <a16:creationId xmlns:a16="http://schemas.microsoft.com/office/drawing/2014/main" id="{8FBC01E2-D629-4319-B5CB-BFA461B8CF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olo 1">
            <a:extLst>
              <a:ext uri="{FF2B5EF4-FFF2-40B4-BE49-F238E27FC236}">
                <a16:creationId xmlns:a16="http://schemas.microsoft.com/office/drawing/2014/main" id="{E80D7D19-4A65-4C27-BCC7-A25C98A42199}"/>
              </a:ext>
            </a:extLst>
          </p:cNvPr>
          <p:cNvSpPr>
            <a:spLocks noGrp="1"/>
          </p:cNvSpPr>
          <p:nvPr>
            <p:ph type="title"/>
          </p:nvPr>
        </p:nvSpPr>
        <p:spPr>
          <a:xfrm>
            <a:off x="1452616" y="962902"/>
            <a:ext cx="4171480" cy="2471104"/>
          </a:xfrm>
        </p:spPr>
        <p:txBody>
          <a:bodyPr vert="horz" lIns="91440" tIns="45720" rIns="91440" bIns="0" rtlCol="0" anchor="b">
            <a:normAutofit/>
          </a:bodyPr>
          <a:lstStyle/>
          <a:p>
            <a:pPr algn="ctr"/>
            <a:r>
              <a:rPr lang="en-US" sz="4800"/>
              <a:t>Esempio concatena</a:t>
            </a:r>
          </a:p>
        </p:txBody>
      </p:sp>
      <p:sp>
        <p:nvSpPr>
          <p:cNvPr id="3" name="Segnaposto piè di pagina 2">
            <a:extLst>
              <a:ext uri="{FF2B5EF4-FFF2-40B4-BE49-F238E27FC236}">
                <a16:creationId xmlns:a16="http://schemas.microsoft.com/office/drawing/2014/main" id="{87CF3F6B-BC4A-42DD-BE3C-9538B6E8CE46}"/>
              </a:ext>
            </a:extLst>
          </p:cNvPr>
          <p:cNvSpPr>
            <a:spLocks noGrp="1"/>
          </p:cNvSpPr>
          <p:nvPr>
            <p:ph type="ftr" sz="quarter" idx="11"/>
          </p:nvPr>
        </p:nvSpPr>
        <p:spPr>
          <a:xfrm>
            <a:off x="1449981" y="329309"/>
            <a:ext cx="4174598" cy="309201"/>
          </a:xfrm>
        </p:spPr>
        <p:txBody>
          <a:bodyPr vert="horz" lIns="91440" tIns="45720" rIns="91440" bIns="45720" rtlCol="0" anchor="ctr">
            <a:normAutofit/>
          </a:bodyPr>
          <a:lstStyle/>
          <a:p>
            <a:pPr>
              <a:spcAft>
                <a:spcPts val="600"/>
              </a:spcAft>
            </a:pPr>
            <a:r>
              <a:rPr lang="en-US"/>
              <a:t>Fogli di calcolo elettronici</a:t>
            </a:r>
          </a:p>
        </p:txBody>
      </p:sp>
      <p:sp>
        <p:nvSpPr>
          <p:cNvPr id="4" name="Segnaposto numero diapositiva 3">
            <a:extLst>
              <a:ext uri="{FF2B5EF4-FFF2-40B4-BE49-F238E27FC236}">
                <a16:creationId xmlns:a16="http://schemas.microsoft.com/office/drawing/2014/main" id="{9E2EAD62-1D74-4C1F-BB16-4650AFEB588E}"/>
              </a:ext>
            </a:extLst>
          </p:cNvPr>
          <p:cNvSpPr>
            <a:spLocks noGrp="1"/>
          </p:cNvSpPr>
          <p:nvPr>
            <p:ph type="sldNum" sz="quarter" idx="12"/>
          </p:nvPr>
        </p:nvSpPr>
        <p:spPr>
          <a:xfrm>
            <a:off x="472501" y="798973"/>
            <a:ext cx="811019" cy="503579"/>
          </a:xfrm>
        </p:spPr>
        <p:txBody>
          <a:bodyPr vert="horz" lIns="91440" tIns="45720" rIns="91440" bIns="45720" rtlCol="0" anchor="t">
            <a:normAutofit/>
          </a:bodyPr>
          <a:lstStyle/>
          <a:p>
            <a:pPr>
              <a:lnSpc>
                <a:spcPct val="90000"/>
              </a:lnSpc>
              <a:spcAft>
                <a:spcPts val="600"/>
              </a:spcAft>
            </a:pPr>
            <a:fld id="{4FAB73BC-B049-4115-A692-8D63A059BFB8}" type="slidenum">
              <a:rPr lang="en-US" smtClean="0"/>
              <a:pPr>
                <a:lnSpc>
                  <a:spcPct val="90000"/>
                </a:lnSpc>
                <a:spcAft>
                  <a:spcPts val="600"/>
                </a:spcAft>
              </a:pPr>
              <a:t>75</a:t>
            </a:fld>
            <a:endParaRPr lang="en-US"/>
          </a:p>
        </p:txBody>
      </p:sp>
      <p:pic>
        <p:nvPicPr>
          <p:cNvPr id="9" name="Picture 2" descr="risultato concatena">
            <a:extLst>
              <a:ext uri="{FF2B5EF4-FFF2-40B4-BE49-F238E27FC236}">
                <a16:creationId xmlns:a16="http://schemas.microsoft.com/office/drawing/2014/main" id="{981506C8-31D4-4075-BCBE-F2747B9C5521}"/>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094411" y="1033977"/>
            <a:ext cx="4960442" cy="4203974"/>
          </a:xfrm>
          <a:prstGeom prst="rect">
            <a:avLst/>
          </a:prstGeom>
          <a:noFill/>
          <a:extLst>
            <a:ext uri="{909E8E84-426E-40DD-AFC4-6F175D3DCCD1}">
              <a14:hiddenFill xmlns:a14="http://schemas.microsoft.com/office/drawing/2010/main">
                <a:solidFill>
                  <a:srgbClr val="FFFFFF"/>
                </a:solidFill>
              </a14:hiddenFill>
            </a:ext>
          </a:extLst>
        </p:spPr>
      </p:pic>
      <p:sp>
        <p:nvSpPr>
          <p:cNvPr id="6" name="Segnaposto testo 5">
            <a:extLst>
              <a:ext uri="{FF2B5EF4-FFF2-40B4-BE49-F238E27FC236}">
                <a16:creationId xmlns:a16="http://schemas.microsoft.com/office/drawing/2014/main" id="{9224D875-9A11-4B6C-9358-462311157779}"/>
              </a:ext>
            </a:extLst>
          </p:cNvPr>
          <p:cNvSpPr>
            <a:spLocks noGrp="1"/>
          </p:cNvSpPr>
          <p:nvPr>
            <p:ph type="body" sz="half" idx="2"/>
          </p:nvPr>
        </p:nvSpPr>
        <p:spPr/>
        <p:txBody>
          <a:bodyPr/>
          <a:lstStyle/>
          <a:p>
            <a:endParaRPr lang="it-IT"/>
          </a:p>
        </p:txBody>
      </p:sp>
    </p:spTree>
    <p:extLst>
      <p:ext uri="{BB962C8B-B14F-4D97-AF65-F5344CB8AC3E}">
        <p14:creationId xmlns:p14="http://schemas.microsoft.com/office/powerpoint/2010/main" val="376621841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146" name="Picture 2" descr="Risultati immagini per PRACTICE TIME">
            <a:extLst>
              <a:ext uri="{FF2B5EF4-FFF2-40B4-BE49-F238E27FC236}">
                <a16:creationId xmlns:a16="http://schemas.microsoft.com/office/drawing/2014/main" id="{218715D5-8413-4DB3-A2EF-6C6FD3E71F6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Segnaposto numero diapositiva 5">
            <a:extLst>
              <a:ext uri="{FF2B5EF4-FFF2-40B4-BE49-F238E27FC236}">
                <a16:creationId xmlns:a16="http://schemas.microsoft.com/office/drawing/2014/main" id="{C5D4E428-04C5-425C-9A0B-CC0B7CF7D4FD}"/>
              </a:ext>
            </a:extLst>
          </p:cNvPr>
          <p:cNvSpPr>
            <a:spLocks noGrp="1"/>
          </p:cNvSpPr>
          <p:nvPr>
            <p:ph type="sldNum" sz="quarter" idx="12"/>
          </p:nvPr>
        </p:nvSpPr>
        <p:spPr>
          <a:xfrm>
            <a:off x="480060" y="232118"/>
            <a:ext cx="811019" cy="503578"/>
          </a:xfrm>
        </p:spPr>
        <p:txBody>
          <a:bodyPr>
            <a:normAutofit/>
          </a:bodyPr>
          <a:lstStyle/>
          <a:p>
            <a:pPr>
              <a:lnSpc>
                <a:spcPct val="90000"/>
              </a:lnSpc>
              <a:spcAft>
                <a:spcPts val="600"/>
              </a:spcAft>
            </a:pPr>
            <a:fld id="{4FAB73BC-B049-4115-A692-8D63A059BFB8}" type="slidenum">
              <a:rPr lang="en-US">
                <a:solidFill>
                  <a:srgbClr val="FFFFFF"/>
                </a:solidFill>
              </a:rPr>
              <a:pPr>
                <a:lnSpc>
                  <a:spcPct val="90000"/>
                </a:lnSpc>
                <a:spcAft>
                  <a:spcPts val="600"/>
                </a:spcAft>
              </a:pPr>
              <a:t>76</a:t>
            </a:fld>
            <a:endParaRPr lang="en-US">
              <a:solidFill>
                <a:srgbClr val="FFFFFF"/>
              </a:solidFill>
            </a:endParaRPr>
          </a:p>
        </p:txBody>
      </p:sp>
      <p:sp>
        <p:nvSpPr>
          <p:cNvPr id="5" name="Segnaposto piè di pagina 4">
            <a:extLst>
              <a:ext uri="{FF2B5EF4-FFF2-40B4-BE49-F238E27FC236}">
                <a16:creationId xmlns:a16="http://schemas.microsoft.com/office/drawing/2014/main" id="{345B5BEE-ACA3-4264-AFE3-BEE1BB8E584C}"/>
              </a:ext>
            </a:extLst>
          </p:cNvPr>
          <p:cNvSpPr>
            <a:spLocks noGrp="1"/>
          </p:cNvSpPr>
          <p:nvPr>
            <p:ph type="ftr" sz="quarter" idx="11"/>
          </p:nvPr>
        </p:nvSpPr>
        <p:spPr>
          <a:xfrm>
            <a:off x="1451579" y="329307"/>
            <a:ext cx="5938836" cy="309201"/>
          </a:xfrm>
        </p:spPr>
        <p:txBody>
          <a:bodyPr>
            <a:normAutofit/>
          </a:bodyPr>
          <a:lstStyle/>
          <a:p>
            <a:pPr>
              <a:spcAft>
                <a:spcPts val="600"/>
              </a:spcAft>
            </a:pPr>
            <a:r>
              <a:rPr lang="en-US">
                <a:solidFill>
                  <a:srgbClr val="FFFFFF"/>
                </a:solidFill>
              </a:rPr>
              <a:t>Fogli di calcolo elettronici</a:t>
            </a:r>
          </a:p>
        </p:txBody>
      </p:sp>
    </p:spTree>
    <p:extLst>
      <p:ext uri="{BB962C8B-B14F-4D97-AF65-F5344CB8AC3E}">
        <p14:creationId xmlns:p14="http://schemas.microsoft.com/office/powerpoint/2010/main" val="197762008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03672F90-E6E2-4731-84E8-82CE08F7AC09}"/>
              </a:ext>
            </a:extLst>
          </p:cNvPr>
          <p:cNvSpPr>
            <a:spLocks noGrp="1"/>
          </p:cNvSpPr>
          <p:nvPr>
            <p:ph type="title"/>
          </p:nvPr>
        </p:nvSpPr>
        <p:spPr/>
        <p:txBody>
          <a:bodyPr/>
          <a:lstStyle/>
          <a:p>
            <a:r>
              <a:rPr lang="it-IT" dirty="0"/>
              <a:t>Tabelle pivot</a:t>
            </a:r>
          </a:p>
        </p:txBody>
      </p:sp>
      <p:sp>
        <p:nvSpPr>
          <p:cNvPr id="8" name="Segnaposto testo 7">
            <a:extLst>
              <a:ext uri="{FF2B5EF4-FFF2-40B4-BE49-F238E27FC236}">
                <a16:creationId xmlns:a16="http://schemas.microsoft.com/office/drawing/2014/main" id="{A4B8F4EB-50DF-4573-9B50-6C74EF0B8C42}"/>
              </a:ext>
            </a:extLst>
          </p:cNvPr>
          <p:cNvSpPr>
            <a:spLocks noGrp="1"/>
          </p:cNvSpPr>
          <p:nvPr>
            <p:ph type="body" idx="1"/>
          </p:nvPr>
        </p:nvSpPr>
        <p:spPr/>
        <p:txBody>
          <a:bodyPr/>
          <a:lstStyle/>
          <a:p>
            <a:r>
              <a:rPr lang="it-IT" dirty="0"/>
              <a:t>Come ricavare dati rilevanti in maniera veloce</a:t>
            </a:r>
          </a:p>
        </p:txBody>
      </p:sp>
      <p:sp>
        <p:nvSpPr>
          <p:cNvPr id="5" name="Segnaposto piè di pagina 4">
            <a:extLst>
              <a:ext uri="{FF2B5EF4-FFF2-40B4-BE49-F238E27FC236}">
                <a16:creationId xmlns:a16="http://schemas.microsoft.com/office/drawing/2014/main" id="{55301D04-BD7A-4170-A659-82019912D7BA}"/>
              </a:ext>
            </a:extLst>
          </p:cNvPr>
          <p:cNvSpPr>
            <a:spLocks noGrp="1"/>
          </p:cNvSpPr>
          <p:nvPr>
            <p:ph type="ftr" sz="quarter" idx="11"/>
          </p:nvPr>
        </p:nvSpPr>
        <p:spPr/>
        <p:txBody>
          <a:bodyPr/>
          <a:lstStyle/>
          <a:p>
            <a:r>
              <a:rPr lang="en-US"/>
              <a:t>Fogli di calcolo elettronici</a:t>
            </a:r>
            <a:endParaRPr lang="en-US" dirty="0"/>
          </a:p>
        </p:txBody>
      </p:sp>
      <p:sp>
        <p:nvSpPr>
          <p:cNvPr id="6" name="Segnaposto numero diapositiva 5">
            <a:extLst>
              <a:ext uri="{FF2B5EF4-FFF2-40B4-BE49-F238E27FC236}">
                <a16:creationId xmlns:a16="http://schemas.microsoft.com/office/drawing/2014/main" id="{E4DE61D7-950F-4CC6-AB83-73F3F4CAA039}"/>
              </a:ext>
            </a:extLst>
          </p:cNvPr>
          <p:cNvSpPr>
            <a:spLocks noGrp="1"/>
          </p:cNvSpPr>
          <p:nvPr>
            <p:ph type="sldNum" sz="quarter" idx="12"/>
          </p:nvPr>
        </p:nvSpPr>
        <p:spPr/>
        <p:txBody>
          <a:bodyPr/>
          <a:lstStyle/>
          <a:p>
            <a:fld id="{4FAB73BC-B049-4115-A692-8D63A059BFB8}" type="slidenum">
              <a:rPr lang="en-US" smtClean="0"/>
              <a:t>77</a:t>
            </a:fld>
            <a:endParaRPr lang="en-US" dirty="0"/>
          </a:p>
        </p:txBody>
      </p:sp>
    </p:spTree>
    <p:extLst>
      <p:ext uri="{BB962C8B-B14F-4D97-AF65-F5344CB8AC3E}">
        <p14:creationId xmlns:p14="http://schemas.microsoft.com/office/powerpoint/2010/main" val="206496430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4107ED0-0709-489D-A50E-7015089094DD}"/>
              </a:ext>
            </a:extLst>
          </p:cNvPr>
          <p:cNvSpPr>
            <a:spLocks noGrp="1"/>
          </p:cNvSpPr>
          <p:nvPr>
            <p:ph type="title"/>
          </p:nvPr>
        </p:nvSpPr>
        <p:spPr>
          <a:xfrm>
            <a:off x="1451579" y="804519"/>
            <a:ext cx="9291215" cy="1049235"/>
          </a:xfrm>
        </p:spPr>
        <p:txBody>
          <a:bodyPr>
            <a:normAutofit/>
          </a:bodyPr>
          <a:lstStyle/>
          <a:p>
            <a:r>
              <a:rPr lang="it-IT"/>
              <a:t>Tabella pivot</a:t>
            </a:r>
          </a:p>
        </p:txBody>
      </p:sp>
      <p:sp>
        <p:nvSpPr>
          <p:cNvPr id="4" name="Segnaposto piè di pagina 3">
            <a:extLst>
              <a:ext uri="{FF2B5EF4-FFF2-40B4-BE49-F238E27FC236}">
                <a16:creationId xmlns:a16="http://schemas.microsoft.com/office/drawing/2014/main" id="{E2C67800-DD60-447E-8D79-90D524C1CA1E}"/>
              </a:ext>
            </a:extLst>
          </p:cNvPr>
          <p:cNvSpPr>
            <a:spLocks noGrp="1"/>
          </p:cNvSpPr>
          <p:nvPr>
            <p:ph type="ftr" sz="quarter" idx="11"/>
          </p:nvPr>
        </p:nvSpPr>
        <p:spPr>
          <a:xfrm>
            <a:off x="1451579" y="329307"/>
            <a:ext cx="5626774" cy="309201"/>
          </a:xfrm>
        </p:spPr>
        <p:txBody>
          <a:bodyPr>
            <a:normAutofit/>
          </a:bodyPr>
          <a:lstStyle/>
          <a:p>
            <a:pPr>
              <a:spcAft>
                <a:spcPts val="600"/>
              </a:spcAft>
            </a:pPr>
            <a:r>
              <a:rPr lang="en-US"/>
              <a:t>Fogli di calcolo elettronici</a:t>
            </a:r>
          </a:p>
        </p:txBody>
      </p:sp>
      <p:sp>
        <p:nvSpPr>
          <p:cNvPr id="3" name="Segnaposto numero diapositiva 2">
            <a:extLst>
              <a:ext uri="{FF2B5EF4-FFF2-40B4-BE49-F238E27FC236}">
                <a16:creationId xmlns:a16="http://schemas.microsoft.com/office/drawing/2014/main" id="{3A603A9E-7F6B-4D75-8976-23BF92EF9C63}"/>
              </a:ext>
            </a:extLst>
          </p:cNvPr>
          <p:cNvSpPr>
            <a:spLocks noGrp="1"/>
          </p:cNvSpPr>
          <p:nvPr>
            <p:ph type="sldNum" sz="quarter" idx="12"/>
          </p:nvPr>
        </p:nvSpPr>
        <p:spPr>
          <a:xfrm>
            <a:off x="480060" y="798973"/>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78</a:t>
            </a:fld>
            <a:endParaRPr lang="en-US"/>
          </a:p>
        </p:txBody>
      </p:sp>
      <p:graphicFrame>
        <p:nvGraphicFramePr>
          <p:cNvPr id="5" name="Segnaposto contenuto 4">
            <a:extLst>
              <a:ext uri="{FF2B5EF4-FFF2-40B4-BE49-F238E27FC236}">
                <a16:creationId xmlns:a16="http://schemas.microsoft.com/office/drawing/2014/main" id="{55ADCC86-0034-49CB-937B-E04A041006D3}"/>
              </a:ext>
            </a:extLst>
          </p:cNvPr>
          <p:cNvGraphicFramePr>
            <a:graphicFrameLocks noGrp="1"/>
          </p:cNvGraphicFramePr>
          <p:nvPr>
            <p:ph idx="1"/>
            <p:extLst>
              <p:ext uri="{D42A27DB-BD31-4B8C-83A1-F6EECF244321}">
                <p14:modId xmlns:p14="http://schemas.microsoft.com/office/powerpoint/2010/main" val="318942044"/>
              </p:ext>
            </p:extLst>
          </p:nvPr>
        </p:nvGraphicFramePr>
        <p:xfrm>
          <a:off x="1450975" y="2341209"/>
          <a:ext cx="9291638" cy="31245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353069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538C7E5-0116-453C-9CD0-757E1C972D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729D881A-3845-4518-A7A2-9F5FD6DFEEE8}"/>
              </a:ext>
            </a:extLst>
          </p:cNvPr>
          <p:cNvSpPr>
            <a:spLocks noGrp="1"/>
          </p:cNvSpPr>
          <p:nvPr>
            <p:ph type="title"/>
          </p:nvPr>
        </p:nvSpPr>
        <p:spPr>
          <a:xfrm>
            <a:off x="1451579" y="804519"/>
            <a:ext cx="9291215" cy="1049235"/>
          </a:xfrm>
        </p:spPr>
        <p:txBody>
          <a:bodyPr>
            <a:normAutofit/>
          </a:bodyPr>
          <a:lstStyle/>
          <a:p>
            <a:r>
              <a:rPr lang="it-IT" dirty="0"/>
              <a:t>Creare tabella pivot</a:t>
            </a:r>
            <a:endParaRPr lang="it-IT"/>
          </a:p>
        </p:txBody>
      </p:sp>
      <p:sp>
        <p:nvSpPr>
          <p:cNvPr id="3" name="Segnaposto piè di pagina 2">
            <a:extLst>
              <a:ext uri="{FF2B5EF4-FFF2-40B4-BE49-F238E27FC236}">
                <a16:creationId xmlns:a16="http://schemas.microsoft.com/office/drawing/2014/main" id="{4F8BE8C1-BD4E-44FD-81BA-A72E1F2E8828}"/>
              </a:ext>
            </a:extLst>
          </p:cNvPr>
          <p:cNvSpPr>
            <a:spLocks noGrp="1"/>
          </p:cNvSpPr>
          <p:nvPr>
            <p:ph type="ftr" sz="quarter" idx="11"/>
          </p:nvPr>
        </p:nvSpPr>
        <p:spPr>
          <a:xfrm>
            <a:off x="1451579" y="329307"/>
            <a:ext cx="5626774" cy="309201"/>
          </a:xfrm>
        </p:spPr>
        <p:txBody>
          <a:bodyPr>
            <a:normAutofit/>
          </a:bodyPr>
          <a:lstStyle/>
          <a:p>
            <a:pPr>
              <a:spcAft>
                <a:spcPts val="600"/>
              </a:spcAft>
            </a:pPr>
            <a:r>
              <a:rPr lang="en-US"/>
              <a:t>Fogli di calcolo elettronici</a:t>
            </a:r>
          </a:p>
        </p:txBody>
      </p:sp>
      <p:sp>
        <p:nvSpPr>
          <p:cNvPr id="5" name="Segnaposto numero diapositiva 4">
            <a:extLst>
              <a:ext uri="{FF2B5EF4-FFF2-40B4-BE49-F238E27FC236}">
                <a16:creationId xmlns:a16="http://schemas.microsoft.com/office/drawing/2014/main" id="{39A15D69-9F9C-4E66-8793-10B01A90D943}"/>
              </a:ext>
            </a:extLst>
          </p:cNvPr>
          <p:cNvSpPr>
            <a:spLocks noGrp="1"/>
          </p:cNvSpPr>
          <p:nvPr>
            <p:ph type="sldNum" sz="quarter" idx="12"/>
          </p:nvPr>
        </p:nvSpPr>
        <p:spPr>
          <a:xfrm>
            <a:off x="480060" y="798973"/>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79</a:t>
            </a:fld>
            <a:endParaRPr lang="en-US"/>
          </a:p>
        </p:txBody>
      </p:sp>
      <p:cxnSp>
        <p:nvCxnSpPr>
          <p:cNvPr id="12" name="Straight Connector 11">
            <a:extLst>
              <a:ext uri="{FF2B5EF4-FFF2-40B4-BE49-F238E27FC236}">
                <a16:creationId xmlns:a16="http://schemas.microsoft.com/office/drawing/2014/main" id="{B755E3F5-39D9-4ABF-BFA5-232E87111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0874" y="1996645"/>
            <a:ext cx="960327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4" name="Rectangle 13">
            <a:extLst>
              <a:ext uri="{FF2B5EF4-FFF2-40B4-BE49-F238E27FC236}">
                <a16:creationId xmlns:a16="http://schemas.microsoft.com/office/drawing/2014/main" id="{EB09849A-7D0C-4F36-A0D6-6BD64C50E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aphicFrame>
        <p:nvGraphicFramePr>
          <p:cNvPr id="4" name="Segnaposto contenuto 3">
            <a:extLst>
              <a:ext uri="{FF2B5EF4-FFF2-40B4-BE49-F238E27FC236}">
                <a16:creationId xmlns:a16="http://schemas.microsoft.com/office/drawing/2014/main" id="{49B732AA-21E0-479F-9009-938854DEC5B9}"/>
              </a:ext>
            </a:extLst>
          </p:cNvPr>
          <p:cNvGraphicFramePr>
            <a:graphicFrameLocks noGrp="1"/>
          </p:cNvGraphicFramePr>
          <p:nvPr>
            <p:ph idx="1"/>
            <p:extLst>
              <p:ext uri="{D42A27DB-BD31-4B8C-83A1-F6EECF244321}">
                <p14:modId xmlns:p14="http://schemas.microsoft.com/office/powerpoint/2010/main" val="3831003453"/>
              </p:ext>
            </p:extLst>
          </p:nvPr>
        </p:nvGraphicFramePr>
        <p:xfrm>
          <a:off x="1130270" y="2479246"/>
          <a:ext cx="9604375" cy="37183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18643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7F1D5E4-AE39-4563-A7E4-2DCD5DF43344}"/>
              </a:ext>
            </a:extLst>
          </p:cNvPr>
          <p:cNvSpPr>
            <a:spLocks noGrp="1"/>
          </p:cNvSpPr>
          <p:nvPr>
            <p:ph type="title"/>
          </p:nvPr>
        </p:nvSpPr>
        <p:spPr/>
        <p:txBody>
          <a:bodyPr/>
          <a:lstStyle/>
          <a:p>
            <a:r>
              <a:rPr lang="it-IT" dirty="0"/>
              <a:t>Elementi essenziali</a:t>
            </a:r>
          </a:p>
        </p:txBody>
      </p:sp>
      <p:graphicFrame>
        <p:nvGraphicFramePr>
          <p:cNvPr id="6" name="Segnaposto contenuto 5">
            <a:extLst>
              <a:ext uri="{FF2B5EF4-FFF2-40B4-BE49-F238E27FC236}">
                <a16:creationId xmlns:a16="http://schemas.microsoft.com/office/drawing/2014/main" id="{68DB9F4D-3407-4E99-BDC9-148D7B663B40}"/>
              </a:ext>
            </a:extLst>
          </p:cNvPr>
          <p:cNvGraphicFramePr>
            <a:graphicFrameLocks noGrp="1"/>
          </p:cNvGraphicFramePr>
          <p:nvPr>
            <p:ph idx="1"/>
            <p:extLst>
              <p:ext uri="{D42A27DB-BD31-4B8C-83A1-F6EECF244321}">
                <p14:modId xmlns:p14="http://schemas.microsoft.com/office/powerpoint/2010/main" val="1413369756"/>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57C4EB74-95C4-4856-B24A-9B9F5726E064}"/>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C431BF34-69FB-4850-9885-5E6F926A8416}"/>
              </a:ext>
            </a:extLst>
          </p:cNvPr>
          <p:cNvSpPr>
            <a:spLocks noGrp="1"/>
          </p:cNvSpPr>
          <p:nvPr>
            <p:ph type="sldNum" sz="quarter" idx="12"/>
          </p:nvPr>
        </p:nvSpPr>
        <p:spPr/>
        <p:txBody>
          <a:bodyPr/>
          <a:lstStyle/>
          <a:p>
            <a:fld id="{4FAB73BC-B049-4115-A692-8D63A059BFB8}" type="slidenum">
              <a:rPr lang="en-US" smtClean="0"/>
              <a:t>8</a:t>
            </a:fld>
            <a:endParaRPr lang="en-US" dirty="0"/>
          </a:p>
        </p:txBody>
      </p:sp>
    </p:spTree>
    <p:extLst>
      <p:ext uri="{BB962C8B-B14F-4D97-AF65-F5344CB8AC3E}">
        <p14:creationId xmlns:p14="http://schemas.microsoft.com/office/powerpoint/2010/main" val="295120172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99A7E54-533D-447E-94EA-D7348FDAEEE6}"/>
              </a:ext>
            </a:extLst>
          </p:cNvPr>
          <p:cNvSpPr>
            <a:spLocks noGrp="1"/>
          </p:cNvSpPr>
          <p:nvPr>
            <p:ph type="title"/>
          </p:nvPr>
        </p:nvSpPr>
        <p:spPr>
          <a:xfrm>
            <a:off x="1451580" y="804520"/>
            <a:ext cx="3530157" cy="1049235"/>
          </a:xfrm>
        </p:spPr>
        <p:txBody>
          <a:bodyPr>
            <a:normAutofit/>
          </a:bodyPr>
          <a:lstStyle/>
          <a:p>
            <a:r>
              <a:rPr lang="it-IT" dirty="0"/>
              <a:t>Creare tabella pivot</a:t>
            </a:r>
          </a:p>
        </p:txBody>
      </p:sp>
      <p:sp>
        <p:nvSpPr>
          <p:cNvPr id="4" name="Segnaposto piè di pagina 3">
            <a:extLst>
              <a:ext uri="{FF2B5EF4-FFF2-40B4-BE49-F238E27FC236}">
                <a16:creationId xmlns:a16="http://schemas.microsoft.com/office/drawing/2014/main" id="{B37D4407-8AB1-4F04-93F5-0A9D9990AF97}"/>
              </a:ext>
            </a:extLst>
          </p:cNvPr>
          <p:cNvSpPr>
            <a:spLocks noGrp="1"/>
          </p:cNvSpPr>
          <p:nvPr>
            <p:ph type="ftr" sz="quarter" idx="11"/>
          </p:nvPr>
        </p:nvSpPr>
        <p:spPr>
          <a:xfrm>
            <a:off x="1451581" y="329309"/>
            <a:ext cx="3526523" cy="309201"/>
          </a:xfrm>
        </p:spPr>
        <p:txBody>
          <a:bodyPr>
            <a:normAutofit/>
          </a:bodyPr>
          <a:lstStyle/>
          <a:p>
            <a:pPr>
              <a:spcAft>
                <a:spcPts val="600"/>
              </a:spcAft>
            </a:pPr>
            <a:r>
              <a:rPr lang="en-US"/>
              <a:t>Fogli di calcolo elettronici</a:t>
            </a:r>
          </a:p>
        </p:txBody>
      </p:sp>
      <p:sp>
        <p:nvSpPr>
          <p:cNvPr id="5" name="Segnaposto numero diapositiva 4">
            <a:extLst>
              <a:ext uri="{FF2B5EF4-FFF2-40B4-BE49-F238E27FC236}">
                <a16:creationId xmlns:a16="http://schemas.microsoft.com/office/drawing/2014/main" id="{EEFF8F2F-569F-4476-8D6F-16BB2581913E}"/>
              </a:ext>
            </a:extLst>
          </p:cNvPr>
          <p:cNvSpPr>
            <a:spLocks noGrp="1"/>
          </p:cNvSpPr>
          <p:nvPr>
            <p:ph type="sldNum" sz="quarter" idx="12"/>
          </p:nvPr>
        </p:nvSpPr>
        <p:spPr>
          <a:xfrm>
            <a:off x="480060" y="798973"/>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80</a:t>
            </a:fld>
            <a:endParaRPr lang="en-US"/>
          </a:p>
        </p:txBody>
      </p:sp>
      <p:sp>
        <p:nvSpPr>
          <p:cNvPr id="13" name="Content Placeholder 10">
            <a:extLst>
              <a:ext uri="{FF2B5EF4-FFF2-40B4-BE49-F238E27FC236}">
                <a16:creationId xmlns:a16="http://schemas.microsoft.com/office/drawing/2014/main" id="{BA74D050-4818-4F8E-BE56-8B2A0F09AAEF}"/>
              </a:ext>
            </a:extLst>
          </p:cNvPr>
          <p:cNvSpPr>
            <a:spLocks noGrp="1"/>
          </p:cNvSpPr>
          <p:nvPr>
            <p:ph idx="1"/>
          </p:nvPr>
        </p:nvSpPr>
        <p:spPr>
          <a:xfrm>
            <a:off x="1451581" y="2015732"/>
            <a:ext cx="3526523" cy="3450613"/>
          </a:xfrm>
        </p:spPr>
        <p:txBody>
          <a:bodyPr>
            <a:normAutofit/>
          </a:bodyPr>
          <a:lstStyle/>
          <a:p>
            <a:r>
              <a:rPr lang="en-US" dirty="0" err="1"/>
              <a:t>Selezionare</a:t>
            </a:r>
            <a:r>
              <a:rPr lang="en-US" dirty="0"/>
              <a:t> le </a:t>
            </a:r>
            <a:r>
              <a:rPr lang="en-US" dirty="0" err="1"/>
              <a:t>colonne</a:t>
            </a:r>
            <a:r>
              <a:rPr lang="en-US" dirty="0"/>
              <a:t> o </a:t>
            </a:r>
            <a:r>
              <a:rPr lang="en-US" dirty="0" err="1"/>
              <a:t>righe</a:t>
            </a:r>
            <a:endParaRPr lang="en-US" dirty="0"/>
          </a:p>
          <a:p>
            <a:r>
              <a:rPr lang="en-US" dirty="0" err="1"/>
              <a:t>Andare</a:t>
            </a:r>
            <a:r>
              <a:rPr lang="en-US" dirty="0"/>
              <a:t> </a:t>
            </a:r>
            <a:r>
              <a:rPr lang="en-US" dirty="0" err="1"/>
              <a:t>su</a:t>
            </a:r>
            <a:r>
              <a:rPr lang="en-US" dirty="0"/>
              <a:t> </a:t>
            </a:r>
            <a:r>
              <a:rPr lang="en-US" dirty="0" err="1"/>
              <a:t>dati</a:t>
            </a:r>
            <a:r>
              <a:rPr lang="en-US" dirty="0"/>
              <a:t> </a:t>
            </a:r>
            <a:r>
              <a:rPr lang="en-US" dirty="0" err="1"/>
              <a:t>nella</a:t>
            </a:r>
            <a:r>
              <a:rPr lang="en-US" dirty="0"/>
              <a:t> </a:t>
            </a:r>
            <a:r>
              <a:rPr lang="en-US" dirty="0" err="1"/>
              <a:t>barra</a:t>
            </a:r>
            <a:r>
              <a:rPr lang="en-US" dirty="0"/>
              <a:t> in alto</a:t>
            </a:r>
          </a:p>
          <a:p>
            <a:r>
              <a:rPr lang="en-US" dirty="0" err="1"/>
              <a:t>Premere</a:t>
            </a:r>
            <a:r>
              <a:rPr lang="en-US" dirty="0"/>
              <a:t> </a:t>
            </a:r>
            <a:r>
              <a:rPr lang="en-US" dirty="0" err="1"/>
              <a:t>su</a:t>
            </a:r>
            <a:r>
              <a:rPr lang="en-US" dirty="0"/>
              <a:t> </a:t>
            </a:r>
            <a:r>
              <a:rPr lang="en-US" dirty="0" err="1"/>
              <a:t>Tabella</a:t>
            </a:r>
            <a:r>
              <a:rPr lang="en-US" dirty="0"/>
              <a:t> Pivot</a:t>
            </a:r>
          </a:p>
        </p:txBody>
      </p:sp>
      <p:grpSp>
        <p:nvGrpSpPr>
          <p:cNvPr id="14" name="Group 13">
            <a:extLst>
              <a:ext uri="{FF2B5EF4-FFF2-40B4-BE49-F238E27FC236}">
                <a16:creationId xmlns:a16="http://schemas.microsoft.com/office/drawing/2014/main" id="{52EE9E57-6761-41DA-9027-1C974C7A220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0131" y="482171"/>
            <a:ext cx="6091791" cy="5149101"/>
            <a:chOff x="5460131" y="482171"/>
            <a:chExt cx="6091791" cy="5149101"/>
          </a:xfrm>
        </p:grpSpPr>
        <p:sp>
          <p:nvSpPr>
            <p:cNvPr id="15" name="Rectangle 14">
              <a:extLst>
                <a:ext uri="{FF2B5EF4-FFF2-40B4-BE49-F238E27FC236}">
                  <a16:creationId xmlns:a16="http://schemas.microsoft.com/office/drawing/2014/main" id="{9A259651-E3A2-4994-9C7E-F9C996FEE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60131" y="482171"/>
              <a:ext cx="6091791"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1C10BF1-7660-4980-8A86-050AC16790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78956" y="812507"/>
              <a:ext cx="5461780"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0B3E85F7-A121-4BE2-94EF-7251990E2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42682" y="988222"/>
            <a:ext cx="5134327" cy="4126145"/>
          </a:xfrm>
          <a:prstGeom prst="rect">
            <a:avLst/>
          </a:prstGeom>
          <a:solidFill>
            <a:srgbClr val="FFFFFE"/>
          </a:solid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Segnaposto contenuto 5">
            <a:extLst>
              <a:ext uri="{FF2B5EF4-FFF2-40B4-BE49-F238E27FC236}">
                <a16:creationId xmlns:a16="http://schemas.microsoft.com/office/drawing/2014/main" id="{A593B3BB-47D0-4DCD-97A8-5B759263FE5C}"/>
              </a:ext>
            </a:extLst>
          </p:cNvPr>
          <p:cNvPicPr>
            <a:picLocks noChangeAspect="1"/>
          </p:cNvPicPr>
          <p:nvPr/>
        </p:nvPicPr>
        <p:blipFill>
          <a:blip r:embed="rId3"/>
          <a:stretch>
            <a:fillRect/>
          </a:stretch>
        </p:blipFill>
        <p:spPr>
          <a:xfrm>
            <a:off x="6779243" y="1116345"/>
            <a:ext cx="3450916" cy="3866172"/>
          </a:xfrm>
          <a:prstGeom prst="rect">
            <a:avLst/>
          </a:prstGeom>
        </p:spPr>
      </p:pic>
    </p:spTree>
    <p:extLst>
      <p:ext uri="{BB962C8B-B14F-4D97-AF65-F5344CB8AC3E}">
        <p14:creationId xmlns:p14="http://schemas.microsoft.com/office/powerpoint/2010/main" val="223550892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71DF914-2EEE-4EEE-8826-B37CE1F6CD09}"/>
              </a:ext>
            </a:extLst>
          </p:cNvPr>
          <p:cNvSpPr>
            <a:spLocks noGrp="1"/>
          </p:cNvSpPr>
          <p:nvPr>
            <p:ph type="title"/>
          </p:nvPr>
        </p:nvSpPr>
        <p:spPr>
          <a:xfrm>
            <a:off x="1451580" y="804520"/>
            <a:ext cx="4176815" cy="1049235"/>
          </a:xfrm>
        </p:spPr>
        <p:txBody>
          <a:bodyPr>
            <a:normAutofit/>
          </a:bodyPr>
          <a:lstStyle/>
          <a:p>
            <a:r>
              <a:rPr lang="it-IT" dirty="0"/>
              <a:t>Creare tabella pivot</a:t>
            </a:r>
          </a:p>
        </p:txBody>
      </p:sp>
      <p:sp>
        <p:nvSpPr>
          <p:cNvPr id="4" name="Segnaposto piè di pagina 3">
            <a:extLst>
              <a:ext uri="{FF2B5EF4-FFF2-40B4-BE49-F238E27FC236}">
                <a16:creationId xmlns:a16="http://schemas.microsoft.com/office/drawing/2014/main" id="{D54E5B23-52FD-4495-A85E-FFFDFF34E9C7}"/>
              </a:ext>
            </a:extLst>
          </p:cNvPr>
          <p:cNvSpPr>
            <a:spLocks noGrp="1"/>
          </p:cNvSpPr>
          <p:nvPr>
            <p:ph type="ftr" sz="quarter" idx="11"/>
          </p:nvPr>
        </p:nvSpPr>
        <p:spPr>
          <a:xfrm>
            <a:off x="1451581" y="329309"/>
            <a:ext cx="4172515" cy="309201"/>
          </a:xfrm>
        </p:spPr>
        <p:txBody>
          <a:bodyPr>
            <a:normAutofit/>
          </a:bodyPr>
          <a:lstStyle/>
          <a:p>
            <a:pPr>
              <a:spcAft>
                <a:spcPts val="600"/>
              </a:spcAft>
            </a:pPr>
            <a:r>
              <a:rPr lang="en-US"/>
              <a:t>Fogli di calcolo elettronici</a:t>
            </a:r>
          </a:p>
        </p:txBody>
      </p:sp>
      <p:sp>
        <p:nvSpPr>
          <p:cNvPr id="5" name="Segnaposto numero diapositiva 4">
            <a:extLst>
              <a:ext uri="{FF2B5EF4-FFF2-40B4-BE49-F238E27FC236}">
                <a16:creationId xmlns:a16="http://schemas.microsoft.com/office/drawing/2014/main" id="{7054318E-7854-4275-B485-836A2173C7DF}"/>
              </a:ext>
            </a:extLst>
          </p:cNvPr>
          <p:cNvSpPr>
            <a:spLocks noGrp="1"/>
          </p:cNvSpPr>
          <p:nvPr>
            <p:ph type="sldNum" sz="quarter" idx="12"/>
          </p:nvPr>
        </p:nvSpPr>
        <p:spPr>
          <a:xfrm>
            <a:off x="480060" y="798973"/>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81</a:t>
            </a:fld>
            <a:endParaRPr lang="en-US"/>
          </a:p>
        </p:txBody>
      </p:sp>
      <p:graphicFrame>
        <p:nvGraphicFramePr>
          <p:cNvPr id="6" name="Segnaposto contenuto 5">
            <a:extLst>
              <a:ext uri="{FF2B5EF4-FFF2-40B4-BE49-F238E27FC236}">
                <a16:creationId xmlns:a16="http://schemas.microsoft.com/office/drawing/2014/main" id="{1C790A0A-7F4E-4CBB-B920-92D8AE72A51E}"/>
              </a:ext>
            </a:extLst>
          </p:cNvPr>
          <p:cNvGraphicFramePr>
            <a:graphicFrameLocks noGrp="1"/>
          </p:cNvGraphicFramePr>
          <p:nvPr>
            <p:ph idx="1"/>
            <p:extLst>
              <p:ext uri="{D42A27DB-BD31-4B8C-83A1-F6EECF244321}">
                <p14:modId xmlns:p14="http://schemas.microsoft.com/office/powerpoint/2010/main" val="1847800952"/>
              </p:ext>
            </p:extLst>
          </p:nvPr>
        </p:nvGraphicFramePr>
        <p:xfrm>
          <a:off x="1451581" y="2015732"/>
          <a:ext cx="4172515"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1" name="Segnaposto contenuto 5">
            <a:extLst>
              <a:ext uri="{FF2B5EF4-FFF2-40B4-BE49-F238E27FC236}">
                <a16:creationId xmlns:a16="http://schemas.microsoft.com/office/drawing/2014/main" id="{54E46A71-ED85-4BCC-B170-582A9A78C409}"/>
              </a:ext>
            </a:extLst>
          </p:cNvPr>
          <p:cNvPicPr>
            <a:picLocks noChangeAspect="1"/>
          </p:cNvPicPr>
          <p:nvPr/>
        </p:nvPicPr>
        <p:blipFill>
          <a:blip r:embed="rId7"/>
          <a:stretch>
            <a:fillRect/>
          </a:stretch>
        </p:blipFill>
        <p:spPr>
          <a:xfrm>
            <a:off x="6094411" y="898827"/>
            <a:ext cx="4960442" cy="4474273"/>
          </a:xfrm>
          <a:prstGeom prst="rect">
            <a:avLst/>
          </a:prstGeom>
        </p:spPr>
      </p:pic>
    </p:spTree>
    <p:extLst>
      <p:ext uri="{BB962C8B-B14F-4D97-AF65-F5344CB8AC3E}">
        <p14:creationId xmlns:p14="http://schemas.microsoft.com/office/powerpoint/2010/main" val="193761577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F560AF1-6F40-44A8-AE4B-4ABD686F7903}"/>
              </a:ext>
            </a:extLst>
          </p:cNvPr>
          <p:cNvSpPr>
            <a:spLocks noGrp="1"/>
          </p:cNvSpPr>
          <p:nvPr>
            <p:ph type="title"/>
          </p:nvPr>
        </p:nvSpPr>
        <p:spPr>
          <a:xfrm>
            <a:off x="1451580" y="804520"/>
            <a:ext cx="4176815" cy="1049235"/>
          </a:xfrm>
        </p:spPr>
        <p:txBody>
          <a:bodyPr>
            <a:normAutofit/>
          </a:bodyPr>
          <a:lstStyle/>
          <a:p>
            <a:r>
              <a:rPr lang="it-IT" dirty="0"/>
              <a:t>Creare tabella pivot</a:t>
            </a:r>
          </a:p>
        </p:txBody>
      </p:sp>
      <p:sp>
        <p:nvSpPr>
          <p:cNvPr id="4" name="Segnaposto piè di pagina 3">
            <a:extLst>
              <a:ext uri="{FF2B5EF4-FFF2-40B4-BE49-F238E27FC236}">
                <a16:creationId xmlns:a16="http://schemas.microsoft.com/office/drawing/2014/main" id="{08CBC58E-DD52-409E-8A9C-A8862DF4EA9A}"/>
              </a:ext>
            </a:extLst>
          </p:cNvPr>
          <p:cNvSpPr>
            <a:spLocks noGrp="1"/>
          </p:cNvSpPr>
          <p:nvPr>
            <p:ph type="ftr" sz="quarter" idx="11"/>
          </p:nvPr>
        </p:nvSpPr>
        <p:spPr>
          <a:xfrm>
            <a:off x="1451581" y="329309"/>
            <a:ext cx="4172515" cy="309201"/>
          </a:xfrm>
        </p:spPr>
        <p:txBody>
          <a:bodyPr>
            <a:normAutofit/>
          </a:bodyPr>
          <a:lstStyle/>
          <a:p>
            <a:pPr>
              <a:spcAft>
                <a:spcPts val="600"/>
              </a:spcAft>
            </a:pPr>
            <a:r>
              <a:rPr lang="en-US"/>
              <a:t>Fogli di calcolo elettronici</a:t>
            </a:r>
          </a:p>
        </p:txBody>
      </p:sp>
      <p:sp>
        <p:nvSpPr>
          <p:cNvPr id="5" name="Segnaposto numero diapositiva 4">
            <a:extLst>
              <a:ext uri="{FF2B5EF4-FFF2-40B4-BE49-F238E27FC236}">
                <a16:creationId xmlns:a16="http://schemas.microsoft.com/office/drawing/2014/main" id="{2D94E8FA-F4FB-43A5-B996-7AFFA2AF92F5}"/>
              </a:ext>
            </a:extLst>
          </p:cNvPr>
          <p:cNvSpPr>
            <a:spLocks noGrp="1"/>
          </p:cNvSpPr>
          <p:nvPr>
            <p:ph type="sldNum" sz="quarter" idx="12"/>
          </p:nvPr>
        </p:nvSpPr>
        <p:spPr>
          <a:xfrm>
            <a:off x="480060" y="798973"/>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82</a:t>
            </a:fld>
            <a:endParaRPr lang="en-US"/>
          </a:p>
        </p:txBody>
      </p:sp>
      <p:graphicFrame>
        <p:nvGraphicFramePr>
          <p:cNvPr id="6" name="Segnaposto contenuto 5">
            <a:extLst>
              <a:ext uri="{FF2B5EF4-FFF2-40B4-BE49-F238E27FC236}">
                <a16:creationId xmlns:a16="http://schemas.microsoft.com/office/drawing/2014/main" id="{7ACA877A-1236-4DCA-8338-447356ACAFE3}"/>
              </a:ext>
            </a:extLst>
          </p:cNvPr>
          <p:cNvGraphicFramePr>
            <a:graphicFrameLocks noGrp="1"/>
          </p:cNvGraphicFramePr>
          <p:nvPr>
            <p:ph idx="1"/>
            <p:extLst>
              <p:ext uri="{D42A27DB-BD31-4B8C-83A1-F6EECF244321}">
                <p14:modId xmlns:p14="http://schemas.microsoft.com/office/powerpoint/2010/main" val="1352303873"/>
              </p:ext>
            </p:extLst>
          </p:nvPr>
        </p:nvGraphicFramePr>
        <p:xfrm>
          <a:off x="1451581" y="2015732"/>
          <a:ext cx="4172515" cy="3450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Segnaposto contenuto 5">
            <a:extLst>
              <a:ext uri="{FF2B5EF4-FFF2-40B4-BE49-F238E27FC236}">
                <a16:creationId xmlns:a16="http://schemas.microsoft.com/office/drawing/2014/main" id="{4BF1A6B5-CFC5-4245-BB39-B2248B599809}"/>
              </a:ext>
            </a:extLst>
          </p:cNvPr>
          <p:cNvPicPr>
            <a:picLocks noChangeAspect="1"/>
          </p:cNvPicPr>
          <p:nvPr/>
        </p:nvPicPr>
        <p:blipFill>
          <a:blip r:embed="rId7"/>
          <a:stretch>
            <a:fillRect/>
          </a:stretch>
        </p:blipFill>
        <p:spPr>
          <a:xfrm>
            <a:off x="6094411" y="913378"/>
            <a:ext cx="4960442" cy="4445171"/>
          </a:xfrm>
          <a:prstGeom prst="rect">
            <a:avLst/>
          </a:prstGeom>
        </p:spPr>
      </p:pic>
    </p:spTree>
    <p:extLst>
      <p:ext uri="{BB962C8B-B14F-4D97-AF65-F5344CB8AC3E}">
        <p14:creationId xmlns:p14="http://schemas.microsoft.com/office/powerpoint/2010/main" val="113796274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82C17D0-0115-4E43-AF4A-3BA36E8091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A2982B51-6FEC-4000-8197-30B2EE78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5094" y="783768"/>
            <a:ext cx="10581813" cy="5290464"/>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E5DFB8AC-1A2A-4330-B50D-AAE63C682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40" y="1019556"/>
            <a:ext cx="10104120" cy="4818888"/>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170" name="Picture 2" descr="Risultati immagini per PRACTICE">
            <a:extLst>
              <a:ext uri="{FF2B5EF4-FFF2-40B4-BE49-F238E27FC236}">
                <a16:creationId xmlns:a16="http://schemas.microsoft.com/office/drawing/2014/main" id="{28C592D1-68FA-4FF6-B87C-D89A2996FC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2371" y="1339596"/>
            <a:ext cx="4007257" cy="4178808"/>
          </a:xfrm>
          <a:prstGeom prst="rect">
            <a:avLst/>
          </a:prstGeom>
          <a:noFill/>
          <a:extLst>
            <a:ext uri="{909E8E84-426E-40DD-AFC4-6F175D3DCCD1}">
              <a14:hiddenFill xmlns:a14="http://schemas.microsoft.com/office/drawing/2010/main">
                <a:solidFill>
                  <a:srgbClr val="FFFFFF"/>
                </a:solidFill>
              </a14:hiddenFill>
            </a:ext>
          </a:extLst>
        </p:spPr>
      </p:pic>
      <p:sp>
        <p:nvSpPr>
          <p:cNvPr id="5" name="Segnaposto numero diapositiva 4">
            <a:extLst>
              <a:ext uri="{FF2B5EF4-FFF2-40B4-BE49-F238E27FC236}">
                <a16:creationId xmlns:a16="http://schemas.microsoft.com/office/drawing/2014/main" id="{C87B1D9E-3A4B-4C4A-92D6-7500FE20E196}"/>
              </a:ext>
            </a:extLst>
          </p:cNvPr>
          <p:cNvSpPr>
            <a:spLocks noGrp="1"/>
          </p:cNvSpPr>
          <p:nvPr>
            <p:ph type="sldNum" sz="quarter" idx="12"/>
          </p:nvPr>
        </p:nvSpPr>
        <p:spPr>
          <a:xfrm>
            <a:off x="480060" y="6217535"/>
            <a:ext cx="811019" cy="503578"/>
          </a:xfrm>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83</a:t>
            </a:fld>
            <a:endParaRPr lang="en-US"/>
          </a:p>
        </p:txBody>
      </p:sp>
      <p:sp>
        <p:nvSpPr>
          <p:cNvPr id="4" name="Segnaposto piè di pagina 3">
            <a:extLst>
              <a:ext uri="{FF2B5EF4-FFF2-40B4-BE49-F238E27FC236}">
                <a16:creationId xmlns:a16="http://schemas.microsoft.com/office/drawing/2014/main" id="{506E35C5-6795-47EB-A38D-012E5249F488}"/>
              </a:ext>
            </a:extLst>
          </p:cNvPr>
          <p:cNvSpPr>
            <a:spLocks noGrp="1"/>
          </p:cNvSpPr>
          <p:nvPr>
            <p:ph type="ftr" sz="quarter" idx="11"/>
          </p:nvPr>
        </p:nvSpPr>
        <p:spPr>
          <a:xfrm>
            <a:off x="1451579" y="6314724"/>
            <a:ext cx="5938836" cy="309201"/>
          </a:xfrm>
        </p:spPr>
        <p:txBody>
          <a:bodyPr>
            <a:normAutofit/>
          </a:bodyPr>
          <a:lstStyle/>
          <a:p>
            <a:pPr>
              <a:spcAft>
                <a:spcPts val="600"/>
              </a:spcAft>
            </a:pPr>
            <a:r>
              <a:rPr lang="en-US"/>
              <a:t>Fogli di calcolo elettronici</a:t>
            </a:r>
          </a:p>
        </p:txBody>
      </p:sp>
    </p:spTree>
    <p:extLst>
      <p:ext uri="{BB962C8B-B14F-4D97-AF65-F5344CB8AC3E}">
        <p14:creationId xmlns:p14="http://schemas.microsoft.com/office/powerpoint/2010/main" val="604760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4C3D6B5-D21D-4DCB-B36E-2118ADEFCF3E}"/>
              </a:ext>
            </a:extLst>
          </p:cNvPr>
          <p:cNvSpPr>
            <a:spLocks noGrp="1"/>
          </p:cNvSpPr>
          <p:nvPr>
            <p:ph type="title"/>
          </p:nvPr>
        </p:nvSpPr>
        <p:spPr/>
        <p:txBody>
          <a:bodyPr/>
          <a:lstStyle/>
          <a:p>
            <a:r>
              <a:rPr lang="it-IT" dirty="0"/>
              <a:t>Implementazioni rilevanti</a:t>
            </a:r>
          </a:p>
        </p:txBody>
      </p:sp>
      <p:graphicFrame>
        <p:nvGraphicFramePr>
          <p:cNvPr id="6" name="Segnaposto contenuto 5">
            <a:extLst>
              <a:ext uri="{FF2B5EF4-FFF2-40B4-BE49-F238E27FC236}">
                <a16:creationId xmlns:a16="http://schemas.microsoft.com/office/drawing/2014/main" id="{BBCE52FB-E20C-46A8-9558-DE0D3D1C3879}"/>
              </a:ext>
            </a:extLst>
          </p:cNvPr>
          <p:cNvGraphicFramePr>
            <a:graphicFrameLocks noGrp="1"/>
          </p:cNvGraphicFramePr>
          <p:nvPr>
            <p:ph idx="1"/>
            <p:extLst>
              <p:ext uri="{D42A27DB-BD31-4B8C-83A1-F6EECF244321}">
                <p14:modId xmlns:p14="http://schemas.microsoft.com/office/powerpoint/2010/main" val="1588586855"/>
              </p:ext>
            </p:extLst>
          </p:nvPr>
        </p:nvGraphicFramePr>
        <p:xfrm>
          <a:off x="1450975" y="2016125"/>
          <a:ext cx="9291638"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egnaposto piè di pagina 3">
            <a:extLst>
              <a:ext uri="{FF2B5EF4-FFF2-40B4-BE49-F238E27FC236}">
                <a16:creationId xmlns:a16="http://schemas.microsoft.com/office/drawing/2014/main" id="{BB62F9B8-EE33-44A5-BE03-C35D5D9B17CE}"/>
              </a:ext>
            </a:extLst>
          </p:cNvPr>
          <p:cNvSpPr>
            <a:spLocks noGrp="1"/>
          </p:cNvSpPr>
          <p:nvPr>
            <p:ph type="ftr" sz="quarter" idx="11"/>
          </p:nvPr>
        </p:nvSpPr>
        <p:spPr/>
        <p:txBody>
          <a:bodyPr/>
          <a:lstStyle/>
          <a:p>
            <a:r>
              <a:rPr lang="en-US"/>
              <a:t>Fogli di calcolo elettronici</a:t>
            </a:r>
            <a:endParaRPr lang="en-US" dirty="0"/>
          </a:p>
        </p:txBody>
      </p:sp>
      <p:sp>
        <p:nvSpPr>
          <p:cNvPr id="5" name="Segnaposto numero diapositiva 4">
            <a:extLst>
              <a:ext uri="{FF2B5EF4-FFF2-40B4-BE49-F238E27FC236}">
                <a16:creationId xmlns:a16="http://schemas.microsoft.com/office/drawing/2014/main" id="{07910949-677F-4481-86C8-D8FB08FD5018}"/>
              </a:ext>
            </a:extLst>
          </p:cNvPr>
          <p:cNvSpPr>
            <a:spLocks noGrp="1"/>
          </p:cNvSpPr>
          <p:nvPr>
            <p:ph type="sldNum" sz="quarter" idx="12"/>
          </p:nvPr>
        </p:nvSpPr>
        <p:spPr/>
        <p:txBody>
          <a:bodyPr/>
          <a:lstStyle/>
          <a:p>
            <a:fld id="{4FAB73BC-B049-4115-A692-8D63A059BFB8}" type="slidenum">
              <a:rPr lang="en-US" smtClean="0"/>
              <a:t>9</a:t>
            </a:fld>
            <a:endParaRPr lang="en-US" dirty="0"/>
          </a:p>
        </p:txBody>
      </p:sp>
    </p:spTree>
    <p:extLst>
      <p:ext uri="{BB962C8B-B14F-4D97-AF65-F5344CB8AC3E}">
        <p14:creationId xmlns:p14="http://schemas.microsoft.com/office/powerpoint/2010/main" val="2197850351"/>
      </p:ext>
    </p:extLst>
  </p:cSld>
  <p:clrMapOvr>
    <a:masterClrMapping/>
  </p:clrMapOvr>
</p:sld>
</file>

<file path=ppt/theme/theme1.xml><?xml version="1.0" encoding="utf-8"?>
<a:theme xmlns:a="http://schemas.openxmlformats.org/drawingml/2006/main" name="Raccolta">
  <a:themeElements>
    <a:clrScheme name="Raccolta">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Raccolta">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accolta">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413</TotalTime>
  <Words>2597</Words>
  <Application>Microsoft Office PowerPoint</Application>
  <PresentationFormat>Widescreen</PresentationFormat>
  <Paragraphs>434</Paragraphs>
  <Slides>83</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83</vt:i4>
      </vt:variant>
    </vt:vector>
  </HeadingPairs>
  <TitlesOfParts>
    <vt:vector size="88" baseType="lpstr">
      <vt:lpstr>Arial</vt:lpstr>
      <vt:lpstr>Calibri</vt:lpstr>
      <vt:lpstr>Rockwell</vt:lpstr>
      <vt:lpstr>Wingdings</vt:lpstr>
      <vt:lpstr>Raccolta</vt:lpstr>
      <vt:lpstr>Fogli di calcolo elettronico</vt:lpstr>
      <vt:lpstr>obiettivi</vt:lpstr>
      <vt:lpstr>Introduzione</vt:lpstr>
      <vt:lpstr>Perché li utilizziamo?</vt:lpstr>
      <vt:lpstr>Cos'è un foglio di calcolo</vt:lpstr>
      <vt:lpstr>nascita</vt:lpstr>
      <vt:lpstr>Elementi essenziali</vt:lpstr>
      <vt:lpstr>Elementi essenziali</vt:lpstr>
      <vt:lpstr>Implementazioni rilevanti</vt:lpstr>
      <vt:lpstr>Libreoffice calc</vt:lpstr>
      <vt:lpstr>Presentazione standard di PowerPoint</vt:lpstr>
      <vt:lpstr>Presentazione standard di PowerPoint</vt:lpstr>
      <vt:lpstr>Presentazione standard di PowerPoint</vt:lpstr>
      <vt:lpstr>Presentazione standard di PowerPoint</vt:lpstr>
      <vt:lpstr>Formattazione testo</vt:lpstr>
      <vt:lpstr>Tipo di dato</vt:lpstr>
      <vt:lpstr>Modificare i dati</vt:lpstr>
      <vt:lpstr>Inserire su celle vuote</vt:lpstr>
      <vt:lpstr>Modificare una cella</vt:lpstr>
      <vt:lpstr>Selezionare celle contigue</vt:lpstr>
      <vt:lpstr>Selezionare celle non contigue</vt:lpstr>
      <vt:lpstr>Selezionare una colonna o riga intera</vt:lpstr>
      <vt:lpstr>Inserire righe o colonne</vt:lpstr>
      <vt:lpstr>Inserire righe o colonne</vt:lpstr>
      <vt:lpstr>Eliminare righe o colonne</vt:lpstr>
      <vt:lpstr>Eliminare righe o colonne</vt:lpstr>
      <vt:lpstr>OPERAZIONI SU CELLE</vt:lpstr>
      <vt:lpstr>Tipi di dati</vt:lpstr>
      <vt:lpstr>Presentazione standard di PowerPoint</vt:lpstr>
      <vt:lpstr>Breve Esercitazione</vt:lpstr>
      <vt:lpstr>formule</vt:lpstr>
      <vt:lpstr>Scrivere una formula</vt:lpstr>
      <vt:lpstr>Passaggi per la formula</vt:lpstr>
      <vt:lpstr>Domanda</vt:lpstr>
      <vt:lpstr>Risposta</vt:lpstr>
      <vt:lpstr>Riempimento automatico</vt:lpstr>
      <vt:lpstr>Simboli di errore</vt:lpstr>
      <vt:lpstr>####</vt:lpstr>
      <vt:lpstr>#DIV/0!</vt:lpstr>
      <vt:lpstr>#N/D</vt:lpstr>
      <vt:lpstr>#NOME?</vt:lpstr>
      <vt:lpstr>#NULLO!</vt:lpstr>
      <vt:lpstr>#NUM!</vt:lpstr>
      <vt:lpstr>#RIF!</vt:lpstr>
      <vt:lpstr>#VALORE!</vt:lpstr>
      <vt:lpstr>Bloccaggio cella</vt:lpstr>
      <vt:lpstr>Bloccaggio cella</vt:lpstr>
      <vt:lpstr>Bloccaggio cella</vt:lpstr>
      <vt:lpstr>Bloccaggio cella</vt:lpstr>
      <vt:lpstr>Bloccaggio cella</vt:lpstr>
      <vt:lpstr>Bloccaggio cella</vt:lpstr>
      <vt:lpstr>Regole bloccaggio cella (F4)</vt:lpstr>
      <vt:lpstr>Ordinare i dati</vt:lpstr>
      <vt:lpstr>Ordinare</vt:lpstr>
      <vt:lpstr>filtro</vt:lpstr>
      <vt:lpstr>Le funzioni</vt:lpstr>
      <vt:lpstr>funzioni</vt:lpstr>
      <vt:lpstr>Struttura funzioni</vt:lpstr>
      <vt:lpstr>Inserire una funzione</vt:lpstr>
      <vt:lpstr>Funzioni base - MATEMATICA</vt:lpstr>
      <vt:lpstr>FUNZIONI BASE - STATISTICA </vt:lpstr>
      <vt:lpstr>FUNZIONI BASE - LOGICA</vt:lpstr>
      <vt:lpstr>FUNZIONI BASE – DATA E ORA</vt:lpstr>
      <vt:lpstr>Presentazione standard di PowerPoint</vt:lpstr>
      <vt:lpstr>FUNZIONI INTERMEDIE - MATEMATICA</vt:lpstr>
      <vt:lpstr>FUNZIONI INTERMEDIE - STATISTICA</vt:lpstr>
      <vt:lpstr>Presentazione standard di PowerPoint</vt:lpstr>
      <vt:lpstr>Formattazione condizionale</vt:lpstr>
      <vt:lpstr>Formattazione condizionale</vt:lpstr>
      <vt:lpstr>Formattazione condizionale</vt:lpstr>
      <vt:lpstr>Formattazione condizionale</vt:lpstr>
      <vt:lpstr>FORMATTAZIONE CONDIZIONALE</vt:lpstr>
      <vt:lpstr>concatena</vt:lpstr>
      <vt:lpstr>concatena</vt:lpstr>
      <vt:lpstr>Esempio concatena</vt:lpstr>
      <vt:lpstr>Presentazione standard di PowerPoint</vt:lpstr>
      <vt:lpstr>Tabelle pivot</vt:lpstr>
      <vt:lpstr>Tabella pivot</vt:lpstr>
      <vt:lpstr>Creare tabella pivot</vt:lpstr>
      <vt:lpstr>Creare tabella pivot</vt:lpstr>
      <vt:lpstr>Creare tabella pivot</vt:lpstr>
      <vt:lpstr>Creare tabella pivot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Fogli di calcolo elettronico</dc:title>
  <dc:creator>Alessandro Fuser</dc:creator>
  <cp:lastModifiedBy>Alessandro Fuser</cp:lastModifiedBy>
  <cp:revision>35</cp:revision>
  <dcterms:created xsi:type="dcterms:W3CDTF">2018-10-07T11:59:06Z</dcterms:created>
  <dcterms:modified xsi:type="dcterms:W3CDTF">2018-12-23T16:22:41Z</dcterms:modified>
</cp:coreProperties>
</file>

<file path=docProps/thumbnail.jpeg>
</file>